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3" r:id="rId3"/>
    <p:sldId id="304" r:id="rId4"/>
    <p:sldId id="276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05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4BF1E-34BB-4EA6-906F-AC216264C5A0}" v="3925" dt="2019-05-10T13:04:57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7" autoAdjust="0"/>
    <p:restoredTop sz="94652" autoAdjust="0"/>
  </p:normalViewPr>
  <p:slideViewPr>
    <p:cSldViewPr snapToGrid="0" showGuides="1">
      <p:cViewPr varScale="1">
        <p:scale>
          <a:sx n="108" d="100"/>
          <a:sy n="108" d="100"/>
        </p:scale>
        <p:origin x="144" y="24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EE0534-4743-4651-ACB6-6FFBA9E92E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6B87DD-F9F3-48C1-8023-A319CFB556AC}">
      <dgm:prSet/>
      <dgm:spPr/>
      <dgm:t>
        <a:bodyPr/>
        <a:lstStyle/>
        <a:p>
          <a:r>
            <a:rPr lang="zh-CN" dirty="0"/>
            <a:t>表示了一组</a:t>
          </a:r>
          <a:r>
            <a:rPr lang="zh-CN" b="1" dirty="0"/>
            <a:t>特定类型</a:t>
          </a:r>
          <a:r>
            <a:rPr lang="zh-CN" dirty="0"/>
            <a:t>且</a:t>
          </a:r>
          <a:r>
            <a:rPr lang="zh-CN" b="1" dirty="0"/>
            <a:t>数量固定</a:t>
          </a:r>
          <a:r>
            <a:rPr lang="zh-CN" dirty="0"/>
            <a:t>的变量（元素）</a:t>
          </a:r>
          <a:endParaRPr lang="en-US" dirty="0"/>
        </a:p>
      </dgm:t>
    </dgm:pt>
    <dgm:pt modelId="{8F9C47F9-B3B1-4132-B0AD-25460324E60B}" type="parTrans" cxnId="{D79B3FBB-AD23-41AA-957E-D6F951DBBEE9}">
      <dgm:prSet/>
      <dgm:spPr/>
      <dgm:t>
        <a:bodyPr/>
        <a:lstStyle/>
        <a:p>
          <a:endParaRPr lang="en-US"/>
        </a:p>
      </dgm:t>
    </dgm:pt>
    <dgm:pt modelId="{CE7F31FC-09B9-4EE4-B00E-3EF6EBA060F7}" type="sibTrans" cxnId="{D79B3FBB-AD23-41AA-957E-D6F951DBBEE9}">
      <dgm:prSet/>
      <dgm:spPr/>
      <dgm:t>
        <a:bodyPr/>
        <a:lstStyle/>
        <a:p>
          <a:endParaRPr lang="en-US"/>
        </a:p>
      </dgm:t>
    </dgm:pt>
    <dgm:pt modelId="{4AB3F131-90F9-4983-A35A-BDD9BBF36F64}">
      <dgm:prSet/>
      <dgm:spPr/>
      <dgm:t>
        <a:bodyPr/>
        <a:lstStyle/>
        <a:p>
          <a:r>
            <a:rPr lang="zh-CN" dirty="0"/>
            <a:t>数组的元素总是存储在连续的内存块里，读取效率高</a:t>
          </a:r>
          <a:endParaRPr lang="en-US" dirty="0"/>
        </a:p>
      </dgm:t>
    </dgm:pt>
    <dgm:pt modelId="{177E3080-987F-473A-AC9C-92A9D694B19E}" type="parTrans" cxnId="{B8F5F217-81B5-485F-AC8A-733186FEB99B}">
      <dgm:prSet/>
      <dgm:spPr/>
      <dgm:t>
        <a:bodyPr/>
        <a:lstStyle/>
        <a:p>
          <a:endParaRPr lang="en-US"/>
        </a:p>
      </dgm:t>
    </dgm:pt>
    <dgm:pt modelId="{32ED20B2-9905-4A7D-B2B5-6C5D11C6962B}" type="sibTrans" cxnId="{B8F5F217-81B5-485F-AC8A-733186FEB99B}">
      <dgm:prSet/>
      <dgm:spPr/>
      <dgm:t>
        <a:bodyPr/>
        <a:lstStyle/>
        <a:p>
          <a:endParaRPr lang="en-US"/>
        </a:p>
      </dgm:t>
    </dgm:pt>
    <dgm:pt modelId="{92F7FADC-0882-4F64-AEE7-A727D6A6B50E}">
      <dgm:prSet/>
      <dgm:spPr/>
      <dgm:t>
        <a:bodyPr/>
        <a:lstStyle/>
        <a:p>
          <a:r>
            <a:rPr lang="zh-CN" altLang="en-US" dirty="0"/>
            <a:t>所有的数组都继承于</a:t>
          </a:r>
          <a:r>
            <a:rPr lang="en-US" altLang="zh-CN" dirty="0" err="1"/>
            <a:t>System.Array</a:t>
          </a:r>
          <a:r>
            <a:rPr lang="zh-CN" altLang="en-US" dirty="0"/>
            <a:t>类</a:t>
          </a:r>
          <a:endParaRPr lang="en-US" dirty="0"/>
        </a:p>
      </dgm:t>
    </dgm:pt>
    <dgm:pt modelId="{F4B1FC8D-DB54-419B-B7B9-1696EA097B54}" type="parTrans" cxnId="{3B47291A-E1E8-4FE0-B18A-9748ADC20821}">
      <dgm:prSet/>
      <dgm:spPr/>
      <dgm:t>
        <a:bodyPr/>
        <a:lstStyle/>
        <a:p>
          <a:endParaRPr lang="en-US"/>
        </a:p>
      </dgm:t>
    </dgm:pt>
    <dgm:pt modelId="{2ED0E8DC-80CD-4F88-805F-12459F3BC811}" type="sibTrans" cxnId="{3B47291A-E1E8-4FE0-B18A-9748ADC20821}">
      <dgm:prSet/>
      <dgm:spPr/>
      <dgm:t>
        <a:bodyPr/>
        <a:lstStyle/>
        <a:p>
          <a:endParaRPr lang="en-US"/>
        </a:p>
      </dgm:t>
    </dgm:pt>
    <dgm:pt modelId="{8E7C4997-E103-4560-B5D6-9355B11FA997}" type="pres">
      <dgm:prSet presAssocID="{6DEE0534-4743-4651-ACB6-6FFBA9E92E05}" presName="linear" presStyleCnt="0">
        <dgm:presLayoutVars>
          <dgm:animLvl val="lvl"/>
          <dgm:resizeHandles val="exact"/>
        </dgm:presLayoutVars>
      </dgm:prSet>
      <dgm:spPr/>
    </dgm:pt>
    <dgm:pt modelId="{CD97FCB8-C347-4254-ADCE-518D042D8EB8}" type="pres">
      <dgm:prSet presAssocID="{F06B87DD-F9F3-48C1-8023-A319CFB556A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01E87E-DDB5-4262-8D90-24017E675D0E}" type="pres">
      <dgm:prSet presAssocID="{CE7F31FC-09B9-4EE4-B00E-3EF6EBA060F7}" presName="spacer" presStyleCnt="0"/>
      <dgm:spPr/>
    </dgm:pt>
    <dgm:pt modelId="{999674D6-DD10-43EA-8374-C7A2FE812C5B}" type="pres">
      <dgm:prSet presAssocID="{4AB3F131-90F9-4983-A35A-BDD9BBF36F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1792940-F834-487F-B371-40D8FF590662}" type="pres">
      <dgm:prSet presAssocID="{32ED20B2-9905-4A7D-B2B5-6C5D11C6962B}" presName="spacer" presStyleCnt="0"/>
      <dgm:spPr/>
    </dgm:pt>
    <dgm:pt modelId="{E190C008-890A-45D4-AB14-EFE612BA82A8}" type="pres">
      <dgm:prSet presAssocID="{92F7FADC-0882-4F64-AEE7-A727D6A6B50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8F5F217-81B5-485F-AC8A-733186FEB99B}" srcId="{6DEE0534-4743-4651-ACB6-6FFBA9E92E05}" destId="{4AB3F131-90F9-4983-A35A-BDD9BBF36F64}" srcOrd="1" destOrd="0" parTransId="{177E3080-987F-473A-AC9C-92A9D694B19E}" sibTransId="{32ED20B2-9905-4A7D-B2B5-6C5D11C6962B}"/>
    <dgm:cxn modelId="{3B47291A-E1E8-4FE0-B18A-9748ADC20821}" srcId="{6DEE0534-4743-4651-ACB6-6FFBA9E92E05}" destId="{92F7FADC-0882-4F64-AEE7-A727D6A6B50E}" srcOrd="2" destOrd="0" parTransId="{F4B1FC8D-DB54-419B-B7B9-1696EA097B54}" sibTransId="{2ED0E8DC-80CD-4F88-805F-12459F3BC811}"/>
    <dgm:cxn modelId="{C1082B38-BFA1-41B2-9FCE-441D2814BC8D}" type="presOf" srcId="{4AB3F131-90F9-4983-A35A-BDD9BBF36F64}" destId="{999674D6-DD10-43EA-8374-C7A2FE812C5B}" srcOrd="0" destOrd="0" presId="urn:microsoft.com/office/officeart/2005/8/layout/vList2"/>
    <dgm:cxn modelId="{E5E0A63C-05E4-496D-93BA-7BA8E2415183}" type="presOf" srcId="{F06B87DD-F9F3-48C1-8023-A319CFB556AC}" destId="{CD97FCB8-C347-4254-ADCE-518D042D8EB8}" srcOrd="0" destOrd="0" presId="urn:microsoft.com/office/officeart/2005/8/layout/vList2"/>
    <dgm:cxn modelId="{5846C64D-EFCA-471F-9E96-04FB99F072D2}" type="presOf" srcId="{6DEE0534-4743-4651-ACB6-6FFBA9E92E05}" destId="{8E7C4997-E103-4560-B5D6-9355B11FA997}" srcOrd="0" destOrd="0" presId="urn:microsoft.com/office/officeart/2005/8/layout/vList2"/>
    <dgm:cxn modelId="{A07BE6AC-FF19-4A78-BE82-01F7CB0CD559}" type="presOf" srcId="{92F7FADC-0882-4F64-AEE7-A727D6A6B50E}" destId="{E190C008-890A-45D4-AB14-EFE612BA82A8}" srcOrd="0" destOrd="0" presId="urn:microsoft.com/office/officeart/2005/8/layout/vList2"/>
    <dgm:cxn modelId="{D79B3FBB-AD23-41AA-957E-D6F951DBBEE9}" srcId="{6DEE0534-4743-4651-ACB6-6FFBA9E92E05}" destId="{F06B87DD-F9F3-48C1-8023-A319CFB556AC}" srcOrd="0" destOrd="0" parTransId="{8F9C47F9-B3B1-4132-B0AD-25460324E60B}" sibTransId="{CE7F31FC-09B9-4EE4-B00E-3EF6EBA060F7}"/>
    <dgm:cxn modelId="{9DD85A54-2CEF-4C76-B4C7-EB962CCD5E92}" type="presParOf" srcId="{8E7C4997-E103-4560-B5D6-9355B11FA997}" destId="{CD97FCB8-C347-4254-ADCE-518D042D8EB8}" srcOrd="0" destOrd="0" presId="urn:microsoft.com/office/officeart/2005/8/layout/vList2"/>
    <dgm:cxn modelId="{918109D6-074B-4832-87C5-CBDBE64233C4}" type="presParOf" srcId="{8E7C4997-E103-4560-B5D6-9355B11FA997}" destId="{8B01E87E-DDB5-4262-8D90-24017E675D0E}" srcOrd="1" destOrd="0" presId="urn:microsoft.com/office/officeart/2005/8/layout/vList2"/>
    <dgm:cxn modelId="{0D433A1F-3F96-43A0-B25F-EFCF0E014651}" type="presParOf" srcId="{8E7C4997-E103-4560-B5D6-9355B11FA997}" destId="{999674D6-DD10-43EA-8374-C7A2FE812C5B}" srcOrd="2" destOrd="0" presId="urn:microsoft.com/office/officeart/2005/8/layout/vList2"/>
    <dgm:cxn modelId="{4CE98948-8DB2-460C-8361-D1D070699C17}" type="presParOf" srcId="{8E7C4997-E103-4560-B5D6-9355B11FA997}" destId="{81792940-F834-487F-B371-40D8FF590662}" srcOrd="3" destOrd="0" presId="urn:microsoft.com/office/officeart/2005/8/layout/vList2"/>
    <dgm:cxn modelId="{F24D0FEA-04EC-453F-A91A-BB8E0C547FF2}" type="presParOf" srcId="{8E7C4997-E103-4560-B5D6-9355B11FA997}" destId="{E190C008-890A-45D4-AB14-EFE612BA82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7634AB-5344-4505-9B05-A54F9F50933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77520E6-327D-400C-B3FD-98BEA57DCBEB}">
      <dgm:prSet/>
      <dgm:spPr/>
      <dgm:t>
        <a:bodyPr/>
        <a:lstStyle/>
        <a:p>
          <a:r>
            <a:rPr lang="en-US"/>
            <a:t>char vowels = new char[] {‘a’, ‘e’, ‘i’, ‘o’, ‘u’};</a:t>
          </a:r>
        </a:p>
      </dgm:t>
    </dgm:pt>
    <dgm:pt modelId="{E811F879-847E-401E-8C98-DB62289D1280}" type="parTrans" cxnId="{E784DEDC-ED9F-4B94-AD46-975B00BDB2B4}">
      <dgm:prSet/>
      <dgm:spPr/>
      <dgm:t>
        <a:bodyPr/>
        <a:lstStyle/>
        <a:p>
          <a:endParaRPr lang="en-US"/>
        </a:p>
      </dgm:t>
    </dgm:pt>
    <dgm:pt modelId="{7BA84AC8-820D-4CE9-9C53-202798ED2994}" type="sibTrans" cxnId="{E784DEDC-ED9F-4B94-AD46-975B00BDB2B4}">
      <dgm:prSet/>
      <dgm:spPr/>
      <dgm:t>
        <a:bodyPr/>
        <a:lstStyle/>
        <a:p>
          <a:endParaRPr lang="en-US"/>
        </a:p>
      </dgm:t>
    </dgm:pt>
    <dgm:pt modelId="{722F33BC-B86C-4CCB-96CE-429E5D95F35B}">
      <dgm:prSet/>
      <dgm:spPr/>
      <dgm:t>
        <a:bodyPr/>
        <a:lstStyle/>
        <a:p>
          <a:r>
            <a:rPr lang="en-US"/>
            <a:t>char[] vowels = {‘a’, ‘e’, ‘i’, ‘o’, ‘u’};</a:t>
          </a:r>
        </a:p>
      </dgm:t>
    </dgm:pt>
    <dgm:pt modelId="{C656A501-E79D-489F-8FA8-A2105A4A7E09}" type="parTrans" cxnId="{E4B36A64-1FA5-4467-8064-3DD1ECF326CE}">
      <dgm:prSet/>
      <dgm:spPr/>
      <dgm:t>
        <a:bodyPr/>
        <a:lstStyle/>
        <a:p>
          <a:endParaRPr lang="en-US"/>
        </a:p>
      </dgm:t>
    </dgm:pt>
    <dgm:pt modelId="{65E98488-C048-47C3-B0A6-6C03FBBE306F}" type="sibTrans" cxnId="{E4B36A64-1FA5-4467-8064-3DD1ECF326CE}">
      <dgm:prSet/>
      <dgm:spPr/>
      <dgm:t>
        <a:bodyPr/>
        <a:lstStyle/>
        <a:p>
          <a:endParaRPr lang="en-US"/>
        </a:p>
      </dgm:t>
    </dgm:pt>
    <dgm:pt modelId="{9BB45DD4-1171-4E1E-B6EB-B87684CD6AAC}">
      <dgm:prSet/>
      <dgm:spPr/>
      <dgm:t>
        <a:bodyPr/>
        <a:lstStyle/>
        <a:p>
          <a:r>
            <a:rPr lang="zh-CN"/>
            <a:t>推断类型：</a:t>
          </a:r>
          <a:r>
            <a:rPr lang="en-US"/>
            <a:t>var vowels = new[] {‘a’, ‘e’, ‘i’, ‘o’, ‘u’}; </a:t>
          </a:r>
        </a:p>
      </dgm:t>
    </dgm:pt>
    <dgm:pt modelId="{98301B20-5BC7-4391-91FC-FF2B6B5B75A7}" type="parTrans" cxnId="{5D884D1F-57E0-4A0A-A0AA-CD88792C9C1D}">
      <dgm:prSet/>
      <dgm:spPr/>
      <dgm:t>
        <a:bodyPr/>
        <a:lstStyle/>
        <a:p>
          <a:endParaRPr lang="en-US"/>
        </a:p>
      </dgm:t>
    </dgm:pt>
    <dgm:pt modelId="{21B004EB-343C-48F9-A224-0032D1561E64}" type="sibTrans" cxnId="{5D884D1F-57E0-4A0A-A0AA-CD88792C9C1D}">
      <dgm:prSet/>
      <dgm:spPr/>
      <dgm:t>
        <a:bodyPr/>
        <a:lstStyle/>
        <a:p>
          <a:endParaRPr lang="en-US"/>
        </a:p>
      </dgm:t>
    </dgm:pt>
    <dgm:pt modelId="{C1F98E08-C07D-4116-A665-5BC05338D5DB}">
      <dgm:prSet/>
      <dgm:spPr/>
      <dgm:t>
        <a:bodyPr/>
        <a:lstStyle/>
        <a:p>
          <a:r>
            <a:rPr lang="zh-CN"/>
            <a:t>推断类型：所有的元素必须可隐式转换为某一个类型</a:t>
          </a:r>
          <a:endParaRPr lang="en-US"/>
        </a:p>
      </dgm:t>
    </dgm:pt>
    <dgm:pt modelId="{C246DD04-EF09-4E7B-8C8F-D8950F63FE47}" type="parTrans" cxnId="{F7CE78B8-E04F-4457-8553-B4B12AAB0FD1}">
      <dgm:prSet/>
      <dgm:spPr/>
      <dgm:t>
        <a:bodyPr/>
        <a:lstStyle/>
        <a:p>
          <a:endParaRPr lang="en-US"/>
        </a:p>
      </dgm:t>
    </dgm:pt>
    <dgm:pt modelId="{03CFBBFD-9472-44F0-9977-B2AEB4B37781}" type="sibTrans" cxnId="{F7CE78B8-E04F-4457-8553-B4B12AAB0FD1}">
      <dgm:prSet/>
      <dgm:spPr/>
      <dgm:t>
        <a:bodyPr/>
        <a:lstStyle/>
        <a:p>
          <a:endParaRPr lang="en-US"/>
        </a:p>
      </dgm:t>
    </dgm:pt>
    <dgm:pt modelId="{7C20A24C-DA86-436A-B114-CCC51CB53F4E}">
      <dgm:prSet/>
      <dgm:spPr/>
      <dgm:t>
        <a:bodyPr/>
        <a:lstStyle/>
        <a:p>
          <a:r>
            <a:rPr lang="en-US"/>
            <a:t>var x = new[] {1, 1000000000000}; // long</a:t>
          </a:r>
          <a:r>
            <a:rPr lang="zh-CN"/>
            <a:t>类型</a:t>
          </a:r>
          <a:endParaRPr lang="en-US"/>
        </a:p>
      </dgm:t>
    </dgm:pt>
    <dgm:pt modelId="{4701FCEB-855B-42B5-87B2-F34F659A773E}" type="parTrans" cxnId="{98A49D7C-AD54-4110-8B00-279F354B5107}">
      <dgm:prSet/>
      <dgm:spPr/>
      <dgm:t>
        <a:bodyPr/>
        <a:lstStyle/>
        <a:p>
          <a:endParaRPr lang="en-US"/>
        </a:p>
      </dgm:t>
    </dgm:pt>
    <dgm:pt modelId="{32B3B96D-9BBB-408A-A1E8-BA2F3D96F1BD}" type="sibTrans" cxnId="{98A49D7C-AD54-4110-8B00-279F354B5107}">
      <dgm:prSet/>
      <dgm:spPr/>
      <dgm:t>
        <a:bodyPr/>
        <a:lstStyle/>
        <a:p>
          <a:endParaRPr lang="en-US"/>
        </a:p>
      </dgm:t>
    </dgm:pt>
    <dgm:pt modelId="{7A806AD7-6948-4C89-9028-DEC3ABF38542}" type="pres">
      <dgm:prSet presAssocID="{AF7634AB-5344-4505-9B05-A54F9F509335}" presName="linear" presStyleCnt="0">
        <dgm:presLayoutVars>
          <dgm:dir/>
          <dgm:animLvl val="lvl"/>
          <dgm:resizeHandles val="exact"/>
        </dgm:presLayoutVars>
      </dgm:prSet>
      <dgm:spPr/>
    </dgm:pt>
    <dgm:pt modelId="{A4798992-D685-4BE0-8C5D-F087AD859660}" type="pres">
      <dgm:prSet presAssocID="{E77520E6-327D-400C-B3FD-98BEA57DCBEB}" presName="parentLin" presStyleCnt="0"/>
      <dgm:spPr/>
    </dgm:pt>
    <dgm:pt modelId="{354E0D70-D23B-4BE9-B6FF-8CB026264F45}" type="pres">
      <dgm:prSet presAssocID="{E77520E6-327D-400C-B3FD-98BEA57DCBEB}" presName="parentLeftMargin" presStyleLbl="node1" presStyleIdx="0" presStyleCnt="4"/>
      <dgm:spPr/>
    </dgm:pt>
    <dgm:pt modelId="{218C4A9D-4686-4588-84AD-9181F79F25BC}" type="pres">
      <dgm:prSet presAssocID="{E77520E6-327D-400C-B3FD-98BEA57DCB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79680D1-0326-42E5-A769-D07451D49CD3}" type="pres">
      <dgm:prSet presAssocID="{E77520E6-327D-400C-B3FD-98BEA57DCBEB}" presName="negativeSpace" presStyleCnt="0"/>
      <dgm:spPr/>
    </dgm:pt>
    <dgm:pt modelId="{ED157C09-AF05-4766-8963-3180637479F8}" type="pres">
      <dgm:prSet presAssocID="{E77520E6-327D-400C-B3FD-98BEA57DCBEB}" presName="childText" presStyleLbl="conFgAcc1" presStyleIdx="0" presStyleCnt="4">
        <dgm:presLayoutVars>
          <dgm:bulletEnabled val="1"/>
        </dgm:presLayoutVars>
      </dgm:prSet>
      <dgm:spPr/>
    </dgm:pt>
    <dgm:pt modelId="{0F366DAC-7332-4633-A9C1-BE977C257834}" type="pres">
      <dgm:prSet presAssocID="{7BA84AC8-820D-4CE9-9C53-202798ED2994}" presName="spaceBetweenRectangles" presStyleCnt="0"/>
      <dgm:spPr/>
    </dgm:pt>
    <dgm:pt modelId="{9E301C1E-8C56-4AFB-83B4-38786EABA821}" type="pres">
      <dgm:prSet presAssocID="{722F33BC-B86C-4CCB-96CE-429E5D95F35B}" presName="parentLin" presStyleCnt="0"/>
      <dgm:spPr/>
    </dgm:pt>
    <dgm:pt modelId="{8A45AF88-A251-4E4F-9973-EBD0EF5DE1CF}" type="pres">
      <dgm:prSet presAssocID="{722F33BC-B86C-4CCB-96CE-429E5D95F35B}" presName="parentLeftMargin" presStyleLbl="node1" presStyleIdx="0" presStyleCnt="4"/>
      <dgm:spPr/>
    </dgm:pt>
    <dgm:pt modelId="{961ACC98-6103-4EDB-8221-E2205D2575B5}" type="pres">
      <dgm:prSet presAssocID="{722F33BC-B86C-4CCB-96CE-429E5D95F35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4F24578-0BEB-4103-8018-7522FBFA5227}" type="pres">
      <dgm:prSet presAssocID="{722F33BC-B86C-4CCB-96CE-429E5D95F35B}" presName="negativeSpace" presStyleCnt="0"/>
      <dgm:spPr/>
    </dgm:pt>
    <dgm:pt modelId="{3B66E0FC-AFBB-4228-B61F-20CB72F81BE3}" type="pres">
      <dgm:prSet presAssocID="{722F33BC-B86C-4CCB-96CE-429E5D95F35B}" presName="childText" presStyleLbl="conFgAcc1" presStyleIdx="1" presStyleCnt="4">
        <dgm:presLayoutVars>
          <dgm:bulletEnabled val="1"/>
        </dgm:presLayoutVars>
      </dgm:prSet>
      <dgm:spPr/>
    </dgm:pt>
    <dgm:pt modelId="{67C29B04-A5B2-43FC-89EF-31C3609CC912}" type="pres">
      <dgm:prSet presAssocID="{65E98488-C048-47C3-B0A6-6C03FBBE306F}" presName="spaceBetweenRectangles" presStyleCnt="0"/>
      <dgm:spPr/>
    </dgm:pt>
    <dgm:pt modelId="{9A0CC194-A998-4159-8A4D-7F28B38C7011}" type="pres">
      <dgm:prSet presAssocID="{9BB45DD4-1171-4E1E-B6EB-B87684CD6AAC}" presName="parentLin" presStyleCnt="0"/>
      <dgm:spPr/>
    </dgm:pt>
    <dgm:pt modelId="{59DB63A4-1060-4E4A-BC41-801D05E88CD4}" type="pres">
      <dgm:prSet presAssocID="{9BB45DD4-1171-4E1E-B6EB-B87684CD6AAC}" presName="parentLeftMargin" presStyleLbl="node1" presStyleIdx="1" presStyleCnt="4"/>
      <dgm:spPr/>
    </dgm:pt>
    <dgm:pt modelId="{B3AB926D-580D-4E6E-A130-CE7980815451}" type="pres">
      <dgm:prSet presAssocID="{9BB45DD4-1171-4E1E-B6EB-B87684CD6AA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0D399A9-A0B9-44C3-B70E-C0A435E8C3AD}" type="pres">
      <dgm:prSet presAssocID="{9BB45DD4-1171-4E1E-B6EB-B87684CD6AAC}" presName="negativeSpace" presStyleCnt="0"/>
      <dgm:spPr/>
    </dgm:pt>
    <dgm:pt modelId="{5E4C04EA-144F-4D18-8B08-3C1A7252F254}" type="pres">
      <dgm:prSet presAssocID="{9BB45DD4-1171-4E1E-B6EB-B87684CD6AAC}" presName="childText" presStyleLbl="conFgAcc1" presStyleIdx="2" presStyleCnt="4">
        <dgm:presLayoutVars>
          <dgm:bulletEnabled val="1"/>
        </dgm:presLayoutVars>
      </dgm:prSet>
      <dgm:spPr/>
    </dgm:pt>
    <dgm:pt modelId="{67CDF2CF-9DE4-468A-BD43-C74859A47603}" type="pres">
      <dgm:prSet presAssocID="{21B004EB-343C-48F9-A224-0032D1561E64}" presName="spaceBetweenRectangles" presStyleCnt="0"/>
      <dgm:spPr/>
    </dgm:pt>
    <dgm:pt modelId="{9A6985AA-8A2A-4808-9EB3-1CD27B41919F}" type="pres">
      <dgm:prSet presAssocID="{C1F98E08-C07D-4116-A665-5BC05338D5DB}" presName="parentLin" presStyleCnt="0"/>
      <dgm:spPr/>
    </dgm:pt>
    <dgm:pt modelId="{DCCA1065-B2CF-4AC7-8E98-179182CE9E92}" type="pres">
      <dgm:prSet presAssocID="{C1F98E08-C07D-4116-A665-5BC05338D5DB}" presName="parentLeftMargin" presStyleLbl="node1" presStyleIdx="2" presStyleCnt="4"/>
      <dgm:spPr/>
    </dgm:pt>
    <dgm:pt modelId="{30FE5B4E-7534-4822-BCD3-88602AEFD0CD}" type="pres">
      <dgm:prSet presAssocID="{C1F98E08-C07D-4116-A665-5BC05338D5D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CBAF53B-4E35-409A-8AD7-D19906ABEDDF}" type="pres">
      <dgm:prSet presAssocID="{C1F98E08-C07D-4116-A665-5BC05338D5DB}" presName="negativeSpace" presStyleCnt="0"/>
      <dgm:spPr/>
    </dgm:pt>
    <dgm:pt modelId="{8A1ADF36-D167-4530-BE66-DE759904F4CA}" type="pres">
      <dgm:prSet presAssocID="{C1F98E08-C07D-4116-A665-5BC05338D5D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14C5B04-DCCB-4505-8394-B653F1B1882C}" type="presOf" srcId="{C1F98E08-C07D-4116-A665-5BC05338D5DB}" destId="{30FE5B4E-7534-4822-BCD3-88602AEFD0CD}" srcOrd="1" destOrd="0" presId="urn:microsoft.com/office/officeart/2005/8/layout/list1"/>
    <dgm:cxn modelId="{5D884D1F-57E0-4A0A-A0AA-CD88792C9C1D}" srcId="{AF7634AB-5344-4505-9B05-A54F9F509335}" destId="{9BB45DD4-1171-4E1E-B6EB-B87684CD6AAC}" srcOrd="2" destOrd="0" parTransId="{98301B20-5BC7-4391-91FC-FF2B6B5B75A7}" sibTransId="{21B004EB-343C-48F9-A224-0032D1561E64}"/>
    <dgm:cxn modelId="{C91C7620-3957-441B-9F2B-5341AE956917}" type="presOf" srcId="{9BB45DD4-1171-4E1E-B6EB-B87684CD6AAC}" destId="{B3AB926D-580D-4E6E-A130-CE7980815451}" srcOrd="1" destOrd="0" presId="urn:microsoft.com/office/officeart/2005/8/layout/list1"/>
    <dgm:cxn modelId="{E4B36A64-1FA5-4467-8064-3DD1ECF326CE}" srcId="{AF7634AB-5344-4505-9B05-A54F9F509335}" destId="{722F33BC-B86C-4CCB-96CE-429E5D95F35B}" srcOrd="1" destOrd="0" parTransId="{C656A501-E79D-489F-8FA8-A2105A4A7E09}" sibTransId="{65E98488-C048-47C3-B0A6-6C03FBBE306F}"/>
    <dgm:cxn modelId="{A247804F-23B0-451E-9922-F56BBCB9B8E6}" type="presOf" srcId="{722F33BC-B86C-4CCB-96CE-429E5D95F35B}" destId="{961ACC98-6103-4EDB-8221-E2205D2575B5}" srcOrd="1" destOrd="0" presId="urn:microsoft.com/office/officeart/2005/8/layout/list1"/>
    <dgm:cxn modelId="{4F521270-85A9-4515-9D74-71E1A400454E}" type="presOf" srcId="{C1F98E08-C07D-4116-A665-5BC05338D5DB}" destId="{DCCA1065-B2CF-4AC7-8E98-179182CE9E92}" srcOrd="0" destOrd="0" presId="urn:microsoft.com/office/officeart/2005/8/layout/list1"/>
    <dgm:cxn modelId="{C4F84056-C316-43CA-9F74-F849D473CD53}" type="presOf" srcId="{E77520E6-327D-400C-B3FD-98BEA57DCBEB}" destId="{354E0D70-D23B-4BE9-B6FF-8CB026264F45}" srcOrd="0" destOrd="0" presId="urn:microsoft.com/office/officeart/2005/8/layout/list1"/>
    <dgm:cxn modelId="{B790DB59-2577-4239-A581-82F5AA1BB756}" type="presOf" srcId="{7C20A24C-DA86-436A-B114-CCC51CB53F4E}" destId="{8A1ADF36-D167-4530-BE66-DE759904F4CA}" srcOrd="0" destOrd="0" presId="urn:microsoft.com/office/officeart/2005/8/layout/list1"/>
    <dgm:cxn modelId="{98A49D7C-AD54-4110-8B00-279F354B5107}" srcId="{C1F98E08-C07D-4116-A665-5BC05338D5DB}" destId="{7C20A24C-DA86-436A-B114-CCC51CB53F4E}" srcOrd="0" destOrd="0" parTransId="{4701FCEB-855B-42B5-87B2-F34F659A773E}" sibTransId="{32B3B96D-9BBB-408A-A1E8-BA2F3D96F1BD}"/>
    <dgm:cxn modelId="{B055C4B1-770B-4794-A215-4E9922FFF64F}" type="presOf" srcId="{9BB45DD4-1171-4E1E-B6EB-B87684CD6AAC}" destId="{59DB63A4-1060-4E4A-BC41-801D05E88CD4}" srcOrd="0" destOrd="0" presId="urn:microsoft.com/office/officeart/2005/8/layout/list1"/>
    <dgm:cxn modelId="{F7CE78B8-E04F-4457-8553-B4B12AAB0FD1}" srcId="{AF7634AB-5344-4505-9B05-A54F9F509335}" destId="{C1F98E08-C07D-4116-A665-5BC05338D5DB}" srcOrd="3" destOrd="0" parTransId="{C246DD04-EF09-4E7B-8C8F-D8950F63FE47}" sibTransId="{03CFBBFD-9472-44F0-9977-B2AEB4B37781}"/>
    <dgm:cxn modelId="{9936AFC1-A2ED-4E15-B2A8-D8744399B7B6}" type="presOf" srcId="{722F33BC-B86C-4CCB-96CE-429E5D95F35B}" destId="{8A45AF88-A251-4E4F-9973-EBD0EF5DE1CF}" srcOrd="0" destOrd="0" presId="urn:microsoft.com/office/officeart/2005/8/layout/list1"/>
    <dgm:cxn modelId="{E784DEDC-ED9F-4B94-AD46-975B00BDB2B4}" srcId="{AF7634AB-5344-4505-9B05-A54F9F509335}" destId="{E77520E6-327D-400C-B3FD-98BEA57DCBEB}" srcOrd="0" destOrd="0" parTransId="{E811F879-847E-401E-8C98-DB62289D1280}" sibTransId="{7BA84AC8-820D-4CE9-9C53-202798ED2994}"/>
    <dgm:cxn modelId="{54346CE9-0D93-4F4E-9EB1-F9B446FEA06C}" type="presOf" srcId="{AF7634AB-5344-4505-9B05-A54F9F509335}" destId="{7A806AD7-6948-4C89-9028-DEC3ABF38542}" srcOrd="0" destOrd="0" presId="urn:microsoft.com/office/officeart/2005/8/layout/list1"/>
    <dgm:cxn modelId="{CF9C9BF9-6C1C-479D-B785-CA7F8C58AE3C}" type="presOf" srcId="{E77520E6-327D-400C-B3FD-98BEA57DCBEB}" destId="{218C4A9D-4686-4588-84AD-9181F79F25BC}" srcOrd="1" destOrd="0" presId="urn:microsoft.com/office/officeart/2005/8/layout/list1"/>
    <dgm:cxn modelId="{01DE84F1-C31D-4671-AB2B-0BC2FF6D558F}" type="presParOf" srcId="{7A806AD7-6948-4C89-9028-DEC3ABF38542}" destId="{A4798992-D685-4BE0-8C5D-F087AD859660}" srcOrd="0" destOrd="0" presId="urn:microsoft.com/office/officeart/2005/8/layout/list1"/>
    <dgm:cxn modelId="{97E5124C-A378-4327-BD79-747A973DD6E2}" type="presParOf" srcId="{A4798992-D685-4BE0-8C5D-F087AD859660}" destId="{354E0D70-D23B-4BE9-B6FF-8CB026264F45}" srcOrd="0" destOrd="0" presId="urn:microsoft.com/office/officeart/2005/8/layout/list1"/>
    <dgm:cxn modelId="{2B26C6FE-1F8E-4461-96C3-DA12429D472F}" type="presParOf" srcId="{A4798992-D685-4BE0-8C5D-F087AD859660}" destId="{218C4A9D-4686-4588-84AD-9181F79F25BC}" srcOrd="1" destOrd="0" presId="urn:microsoft.com/office/officeart/2005/8/layout/list1"/>
    <dgm:cxn modelId="{6CB77957-EC97-42AE-8244-7E5D83B8ABAA}" type="presParOf" srcId="{7A806AD7-6948-4C89-9028-DEC3ABF38542}" destId="{779680D1-0326-42E5-A769-D07451D49CD3}" srcOrd="1" destOrd="0" presId="urn:microsoft.com/office/officeart/2005/8/layout/list1"/>
    <dgm:cxn modelId="{365E4772-662F-4F3D-BE69-2F48D4D64E44}" type="presParOf" srcId="{7A806AD7-6948-4C89-9028-DEC3ABF38542}" destId="{ED157C09-AF05-4766-8963-3180637479F8}" srcOrd="2" destOrd="0" presId="urn:microsoft.com/office/officeart/2005/8/layout/list1"/>
    <dgm:cxn modelId="{6124A333-BF0A-49AD-A96D-FEA42721A945}" type="presParOf" srcId="{7A806AD7-6948-4C89-9028-DEC3ABF38542}" destId="{0F366DAC-7332-4633-A9C1-BE977C257834}" srcOrd="3" destOrd="0" presId="urn:microsoft.com/office/officeart/2005/8/layout/list1"/>
    <dgm:cxn modelId="{0FEC839B-6DAF-433D-A31A-096FB8C727A4}" type="presParOf" srcId="{7A806AD7-6948-4C89-9028-DEC3ABF38542}" destId="{9E301C1E-8C56-4AFB-83B4-38786EABA821}" srcOrd="4" destOrd="0" presId="urn:microsoft.com/office/officeart/2005/8/layout/list1"/>
    <dgm:cxn modelId="{DCA9E131-CDD1-47A3-8899-49899D1F22E2}" type="presParOf" srcId="{9E301C1E-8C56-4AFB-83B4-38786EABA821}" destId="{8A45AF88-A251-4E4F-9973-EBD0EF5DE1CF}" srcOrd="0" destOrd="0" presId="urn:microsoft.com/office/officeart/2005/8/layout/list1"/>
    <dgm:cxn modelId="{EDE9E453-4D81-4BE3-AF14-E0A48AA73EE3}" type="presParOf" srcId="{9E301C1E-8C56-4AFB-83B4-38786EABA821}" destId="{961ACC98-6103-4EDB-8221-E2205D2575B5}" srcOrd="1" destOrd="0" presId="urn:microsoft.com/office/officeart/2005/8/layout/list1"/>
    <dgm:cxn modelId="{05674C28-6EFC-4236-BB23-5A4981BE4E72}" type="presParOf" srcId="{7A806AD7-6948-4C89-9028-DEC3ABF38542}" destId="{B4F24578-0BEB-4103-8018-7522FBFA5227}" srcOrd="5" destOrd="0" presId="urn:microsoft.com/office/officeart/2005/8/layout/list1"/>
    <dgm:cxn modelId="{0B3F119A-4CF0-4A9E-86BB-026DB5722C6A}" type="presParOf" srcId="{7A806AD7-6948-4C89-9028-DEC3ABF38542}" destId="{3B66E0FC-AFBB-4228-B61F-20CB72F81BE3}" srcOrd="6" destOrd="0" presId="urn:microsoft.com/office/officeart/2005/8/layout/list1"/>
    <dgm:cxn modelId="{F4E1B0FF-BEDF-4105-877C-6C09AD6668FF}" type="presParOf" srcId="{7A806AD7-6948-4C89-9028-DEC3ABF38542}" destId="{67C29B04-A5B2-43FC-89EF-31C3609CC912}" srcOrd="7" destOrd="0" presId="urn:microsoft.com/office/officeart/2005/8/layout/list1"/>
    <dgm:cxn modelId="{4A37B1CB-8850-4DE7-810E-C1B3987B22B5}" type="presParOf" srcId="{7A806AD7-6948-4C89-9028-DEC3ABF38542}" destId="{9A0CC194-A998-4159-8A4D-7F28B38C7011}" srcOrd="8" destOrd="0" presId="urn:microsoft.com/office/officeart/2005/8/layout/list1"/>
    <dgm:cxn modelId="{C23584BA-A37D-4B8A-A3CA-A2D1E6B01802}" type="presParOf" srcId="{9A0CC194-A998-4159-8A4D-7F28B38C7011}" destId="{59DB63A4-1060-4E4A-BC41-801D05E88CD4}" srcOrd="0" destOrd="0" presId="urn:microsoft.com/office/officeart/2005/8/layout/list1"/>
    <dgm:cxn modelId="{D6B5E2ED-E021-4460-8AC3-382F24E27773}" type="presParOf" srcId="{9A0CC194-A998-4159-8A4D-7F28B38C7011}" destId="{B3AB926D-580D-4E6E-A130-CE7980815451}" srcOrd="1" destOrd="0" presId="urn:microsoft.com/office/officeart/2005/8/layout/list1"/>
    <dgm:cxn modelId="{031BD22E-2299-4CD6-A26A-498696A44DC7}" type="presParOf" srcId="{7A806AD7-6948-4C89-9028-DEC3ABF38542}" destId="{E0D399A9-A0B9-44C3-B70E-C0A435E8C3AD}" srcOrd="9" destOrd="0" presId="urn:microsoft.com/office/officeart/2005/8/layout/list1"/>
    <dgm:cxn modelId="{F1BE1E45-B144-4A76-BD5A-63B11FF70923}" type="presParOf" srcId="{7A806AD7-6948-4C89-9028-DEC3ABF38542}" destId="{5E4C04EA-144F-4D18-8B08-3C1A7252F254}" srcOrd="10" destOrd="0" presId="urn:microsoft.com/office/officeart/2005/8/layout/list1"/>
    <dgm:cxn modelId="{8F22BBA3-BF73-43D6-A44D-C99E70064CF4}" type="presParOf" srcId="{7A806AD7-6948-4C89-9028-DEC3ABF38542}" destId="{67CDF2CF-9DE4-468A-BD43-C74859A47603}" srcOrd="11" destOrd="0" presId="urn:microsoft.com/office/officeart/2005/8/layout/list1"/>
    <dgm:cxn modelId="{AE6D1AF4-7D19-4E9A-A110-7C86F6564462}" type="presParOf" srcId="{7A806AD7-6948-4C89-9028-DEC3ABF38542}" destId="{9A6985AA-8A2A-4808-9EB3-1CD27B41919F}" srcOrd="12" destOrd="0" presId="urn:microsoft.com/office/officeart/2005/8/layout/list1"/>
    <dgm:cxn modelId="{2338563C-B12B-4984-A691-71F65F21DCD7}" type="presParOf" srcId="{9A6985AA-8A2A-4808-9EB3-1CD27B41919F}" destId="{DCCA1065-B2CF-4AC7-8E98-179182CE9E92}" srcOrd="0" destOrd="0" presId="urn:microsoft.com/office/officeart/2005/8/layout/list1"/>
    <dgm:cxn modelId="{79DA059D-F2C4-439E-83C9-99F7F6AB99CB}" type="presParOf" srcId="{9A6985AA-8A2A-4808-9EB3-1CD27B41919F}" destId="{30FE5B4E-7534-4822-BCD3-88602AEFD0CD}" srcOrd="1" destOrd="0" presId="urn:microsoft.com/office/officeart/2005/8/layout/list1"/>
    <dgm:cxn modelId="{03515DE7-7BBB-4D9C-9FD2-29A44BADE091}" type="presParOf" srcId="{7A806AD7-6948-4C89-9028-DEC3ABF38542}" destId="{8CBAF53B-4E35-409A-8AD7-D19906ABEDDF}" srcOrd="13" destOrd="0" presId="urn:microsoft.com/office/officeart/2005/8/layout/list1"/>
    <dgm:cxn modelId="{5758C755-7542-4F22-A800-96162985F70D}" type="presParOf" srcId="{7A806AD7-6948-4C89-9028-DEC3ABF38542}" destId="{8A1ADF36-D167-4530-BE66-DE759904F4C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E4C17CB-B26F-40EE-ABA0-394EA347E57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01144C9-6DD8-461B-B3FE-BC42BD3FA169}">
      <dgm:prSet/>
      <dgm:spPr/>
      <dgm:t>
        <a:bodyPr/>
        <a:lstStyle/>
        <a:p>
          <a:r>
            <a:rPr lang="zh-CN"/>
            <a:t>所有数组的索引都会被运行时检查的</a:t>
          </a:r>
          <a:endParaRPr lang="en-US"/>
        </a:p>
      </dgm:t>
    </dgm:pt>
    <dgm:pt modelId="{C98D75CA-001B-49E4-AE8B-EF99591E52C7}" type="parTrans" cxnId="{7302B790-0011-40A1-B9AC-5D49C5F129D2}">
      <dgm:prSet/>
      <dgm:spPr/>
      <dgm:t>
        <a:bodyPr/>
        <a:lstStyle/>
        <a:p>
          <a:endParaRPr lang="en-US"/>
        </a:p>
      </dgm:t>
    </dgm:pt>
    <dgm:pt modelId="{91D8C856-2F6B-448A-8FE1-5D24EF10C461}" type="sibTrans" cxnId="{7302B790-0011-40A1-B9AC-5D49C5F129D2}">
      <dgm:prSet/>
      <dgm:spPr/>
      <dgm:t>
        <a:bodyPr/>
        <a:lstStyle/>
        <a:p>
          <a:endParaRPr lang="en-US"/>
        </a:p>
      </dgm:t>
    </dgm:pt>
    <dgm:pt modelId="{1D8F4D93-2AD0-4F39-AF58-8DEF8C596F83}">
      <dgm:prSet/>
      <dgm:spPr/>
      <dgm:t>
        <a:bodyPr/>
        <a:lstStyle/>
        <a:p>
          <a:r>
            <a:rPr lang="zh-CN"/>
            <a:t>如果使用了不合理的索引，抛出</a:t>
          </a:r>
          <a:r>
            <a:rPr lang="en-US"/>
            <a:t>IndexOutOfRangeException</a:t>
          </a:r>
          <a:r>
            <a:rPr lang="zh-CN"/>
            <a:t>（例）</a:t>
          </a:r>
          <a:endParaRPr lang="en-US"/>
        </a:p>
      </dgm:t>
    </dgm:pt>
    <dgm:pt modelId="{6433BAFF-7978-4160-AA76-CD0960334E4C}" type="parTrans" cxnId="{C572294C-924C-4C98-A3D5-B8194D3F4C59}">
      <dgm:prSet/>
      <dgm:spPr/>
      <dgm:t>
        <a:bodyPr/>
        <a:lstStyle/>
        <a:p>
          <a:endParaRPr lang="en-US"/>
        </a:p>
      </dgm:t>
    </dgm:pt>
    <dgm:pt modelId="{442982DB-99A6-4852-B3E0-39A611AD4155}" type="sibTrans" cxnId="{C572294C-924C-4C98-A3D5-B8194D3F4C59}">
      <dgm:prSet/>
      <dgm:spPr/>
      <dgm:t>
        <a:bodyPr/>
        <a:lstStyle/>
        <a:p>
          <a:endParaRPr lang="en-US"/>
        </a:p>
      </dgm:t>
    </dgm:pt>
    <dgm:pt modelId="{DEB8F7FD-0F3F-406F-8AF9-D353AB5AFE41}">
      <dgm:prSet/>
      <dgm:spPr/>
      <dgm:t>
        <a:bodyPr/>
        <a:lstStyle/>
        <a:p>
          <a:r>
            <a:rPr lang="zh-CN"/>
            <a:t>通常边界检查对性能的影响很小，</a:t>
          </a:r>
          <a:r>
            <a:rPr lang="en-US"/>
            <a:t>JIT</a:t>
          </a:r>
          <a:r>
            <a:rPr lang="zh-CN"/>
            <a:t>编译器可执行一些优化，例如在进入循环前预先对所有的索引进行安全检查，避免在迭代中检查。</a:t>
          </a:r>
          <a:endParaRPr lang="en-US"/>
        </a:p>
      </dgm:t>
    </dgm:pt>
    <dgm:pt modelId="{F0823FDC-4A79-4E8D-B1AC-6E30D57A83C3}" type="parTrans" cxnId="{F749E56B-E4DE-4CF8-A85B-09B2D3CC90B7}">
      <dgm:prSet/>
      <dgm:spPr/>
      <dgm:t>
        <a:bodyPr/>
        <a:lstStyle/>
        <a:p>
          <a:endParaRPr lang="en-US"/>
        </a:p>
      </dgm:t>
    </dgm:pt>
    <dgm:pt modelId="{3CA7AB6A-014D-40DD-9E54-59A975FA1B7B}" type="sibTrans" cxnId="{F749E56B-E4DE-4CF8-A85B-09B2D3CC90B7}">
      <dgm:prSet/>
      <dgm:spPr/>
      <dgm:t>
        <a:bodyPr/>
        <a:lstStyle/>
        <a:p>
          <a:endParaRPr lang="en-US"/>
        </a:p>
      </dgm:t>
    </dgm:pt>
    <dgm:pt modelId="{8484946E-5A66-42F2-8966-5C5F4BEDC211}">
      <dgm:prSet/>
      <dgm:spPr/>
      <dgm:t>
        <a:bodyPr/>
        <a:lstStyle/>
        <a:p>
          <a:r>
            <a:rPr lang="en-US"/>
            <a:t>C#</a:t>
          </a:r>
          <a:r>
            <a:rPr lang="zh-CN"/>
            <a:t>还提供了 “</a:t>
          </a:r>
          <a:r>
            <a:rPr lang="en-US"/>
            <a:t>unsafe</a:t>
          </a:r>
          <a:r>
            <a:rPr lang="zh-CN"/>
            <a:t>” 代码，可以绕过边界检查。</a:t>
          </a:r>
          <a:endParaRPr lang="en-US"/>
        </a:p>
      </dgm:t>
    </dgm:pt>
    <dgm:pt modelId="{134C0514-75EA-4F84-A405-498B8E617A92}" type="parTrans" cxnId="{5BC68FBC-342B-48F6-B9BE-0437159DAE40}">
      <dgm:prSet/>
      <dgm:spPr/>
      <dgm:t>
        <a:bodyPr/>
        <a:lstStyle/>
        <a:p>
          <a:endParaRPr lang="en-US"/>
        </a:p>
      </dgm:t>
    </dgm:pt>
    <dgm:pt modelId="{2168F0B4-FD59-4B3F-B24D-C42F909CD213}" type="sibTrans" cxnId="{5BC68FBC-342B-48F6-B9BE-0437159DAE40}">
      <dgm:prSet/>
      <dgm:spPr/>
      <dgm:t>
        <a:bodyPr/>
        <a:lstStyle/>
        <a:p>
          <a:endParaRPr lang="en-US"/>
        </a:p>
      </dgm:t>
    </dgm:pt>
    <dgm:pt modelId="{0291F8E1-BAAD-4796-B39A-6D6C8E561775}" type="pres">
      <dgm:prSet presAssocID="{2E4C17CB-B26F-40EE-ABA0-394EA347E572}" presName="outerComposite" presStyleCnt="0">
        <dgm:presLayoutVars>
          <dgm:chMax val="5"/>
          <dgm:dir/>
          <dgm:resizeHandles val="exact"/>
        </dgm:presLayoutVars>
      </dgm:prSet>
      <dgm:spPr/>
    </dgm:pt>
    <dgm:pt modelId="{A1663338-DEFD-4B37-8DB2-258F849C5D50}" type="pres">
      <dgm:prSet presAssocID="{2E4C17CB-B26F-40EE-ABA0-394EA347E572}" presName="dummyMaxCanvas" presStyleCnt="0">
        <dgm:presLayoutVars/>
      </dgm:prSet>
      <dgm:spPr/>
    </dgm:pt>
    <dgm:pt modelId="{0896DBA5-12C2-4950-980B-F95A7F32A476}" type="pres">
      <dgm:prSet presAssocID="{2E4C17CB-B26F-40EE-ABA0-394EA347E572}" presName="FourNodes_1" presStyleLbl="node1" presStyleIdx="0" presStyleCnt="4">
        <dgm:presLayoutVars>
          <dgm:bulletEnabled val="1"/>
        </dgm:presLayoutVars>
      </dgm:prSet>
      <dgm:spPr/>
    </dgm:pt>
    <dgm:pt modelId="{DB92E44D-D9F5-495C-B576-9A505EE28F65}" type="pres">
      <dgm:prSet presAssocID="{2E4C17CB-B26F-40EE-ABA0-394EA347E572}" presName="FourNodes_2" presStyleLbl="node1" presStyleIdx="1" presStyleCnt="4">
        <dgm:presLayoutVars>
          <dgm:bulletEnabled val="1"/>
        </dgm:presLayoutVars>
      </dgm:prSet>
      <dgm:spPr/>
    </dgm:pt>
    <dgm:pt modelId="{B9C40567-7FE5-4F77-9778-F397F19B9DD3}" type="pres">
      <dgm:prSet presAssocID="{2E4C17CB-B26F-40EE-ABA0-394EA347E572}" presName="FourNodes_3" presStyleLbl="node1" presStyleIdx="2" presStyleCnt="4">
        <dgm:presLayoutVars>
          <dgm:bulletEnabled val="1"/>
        </dgm:presLayoutVars>
      </dgm:prSet>
      <dgm:spPr/>
    </dgm:pt>
    <dgm:pt modelId="{00109B50-81A0-42B0-8633-59EED794E21B}" type="pres">
      <dgm:prSet presAssocID="{2E4C17CB-B26F-40EE-ABA0-394EA347E572}" presName="FourNodes_4" presStyleLbl="node1" presStyleIdx="3" presStyleCnt="4">
        <dgm:presLayoutVars>
          <dgm:bulletEnabled val="1"/>
        </dgm:presLayoutVars>
      </dgm:prSet>
      <dgm:spPr/>
    </dgm:pt>
    <dgm:pt modelId="{19B7DB58-8A7A-4A2F-9A5F-1A522E1A2ED1}" type="pres">
      <dgm:prSet presAssocID="{2E4C17CB-B26F-40EE-ABA0-394EA347E572}" presName="FourConn_1-2" presStyleLbl="fgAccFollowNode1" presStyleIdx="0" presStyleCnt="3">
        <dgm:presLayoutVars>
          <dgm:bulletEnabled val="1"/>
        </dgm:presLayoutVars>
      </dgm:prSet>
      <dgm:spPr/>
    </dgm:pt>
    <dgm:pt modelId="{E0C205A2-C04B-47A3-BE37-E5EAE517429F}" type="pres">
      <dgm:prSet presAssocID="{2E4C17CB-B26F-40EE-ABA0-394EA347E572}" presName="FourConn_2-3" presStyleLbl="fgAccFollowNode1" presStyleIdx="1" presStyleCnt="3">
        <dgm:presLayoutVars>
          <dgm:bulletEnabled val="1"/>
        </dgm:presLayoutVars>
      </dgm:prSet>
      <dgm:spPr/>
    </dgm:pt>
    <dgm:pt modelId="{2AC5267A-0165-404D-869E-5BD00E1F7BEA}" type="pres">
      <dgm:prSet presAssocID="{2E4C17CB-B26F-40EE-ABA0-394EA347E572}" presName="FourConn_3-4" presStyleLbl="fgAccFollowNode1" presStyleIdx="2" presStyleCnt="3">
        <dgm:presLayoutVars>
          <dgm:bulletEnabled val="1"/>
        </dgm:presLayoutVars>
      </dgm:prSet>
      <dgm:spPr/>
    </dgm:pt>
    <dgm:pt modelId="{F956D5BF-D253-494B-BFDB-50528E8890A3}" type="pres">
      <dgm:prSet presAssocID="{2E4C17CB-B26F-40EE-ABA0-394EA347E572}" presName="FourNodes_1_text" presStyleLbl="node1" presStyleIdx="3" presStyleCnt="4">
        <dgm:presLayoutVars>
          <dgm:bulletEnabled val="1"/>
        </dgm:presLayoutVars>
      </dgm:prSet>
      <dgm:spPr/>
    </dgm:pt>
    <dgm:pt modelId="{A946C895-31CE-4D04-AA31-9A8661F07DB4}" type="pres">
      <dgm:prSet presAssocID="{2E4C17CB-B26F-40EE-ABA0-394EA347E572}" presName="FourNodes_2_text" presStyleLbl="node1" presStyleIdx="3" presStyleCnt="4">
        <dgm:presLayoutVars>
          <dgm:bulletEnabled val="1"/>
        </dgm:presLayoutVars>
      </dgm:prSet>
      <dgm:spPr/>
    </dgm:pt>
    <dgm:pt modelId="{856B695F-0EA6-42EB-B8FF-9271FE8C12F7}" type="pres">
      <dgm:prSet presAssocID="{2E4C17CB-B26F-40EE-ABA0-394EA347E572}" presName="FourNodes_3_text" presStyleLbl="node1" presStyleIdx="3" presStyleCnt="4">
        <dgm:presLayoutVars>
          <dgm:bulletEnabled val="1"/>
        </dgm:presLayoutVars>
      </dgm:prSet>
      <dgm:spPr/>
    </dgm:pt>
    <dgm:pt modelId="{71FD12B7-ABC0-4F74-A5F8-2EA16ACE3DAC}" type="pres">
      <dgm:prSet presAssocID="{2E4C17CB-B26F-40EE-ABA0-394EA347E57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26AF03-CC1A-432F-8F60-B25D9C6C7FE9}" type="presOf" srcId="{8484946E-5A66-42F2-8966-5C5F4BEDC211}" destId="{71FD12B7-ABC0-4F74-A5F8-2EA16ACE3DAC}" srcOrd="1" destOrd="0" presId="urn:microsoft.com/office/officeart/2005/8/layout/vProcess5"/>
    <dgm:cxn modelId="{480A9724-DAE9-4176-9D4E-3C9C3A1DBADE}" type="presOf" srcId="{1D8F4D93-2AD0-4F39-AF58-8DEF8C596F83}" destId="{DB92E44D-D9F5-495C-B576-9A505EE28F65}" srcOrd="0" destOrd="0" presId="urn:microsoft.com/office/officeart/2005/8/layout/vProcess5"/>
    <dgm:cxn modelId="{D096E33C-9D32-49D0-9D8B-9A1AB2B76FF2}" type="presOf" srcId="{442982DB-99A6-4852-B3E0-39A611AD4155}" destId="{E0C205A2-C04B-47A3-BE37-E5EAE517429F}" srcOrd="0" destOrd="0" presId="urn:microsoft.com/office/officeart/2005/8/layout/vProcess5"/>
    <dgm:cxn modelId="{34B1A26B-9E23-4258-AE22-B9622F24F86C}" type="presOf" srcId="{DEB8F7FD-0F3F-406F-8AF9-D353AB5AFE41}" destId="{856B695F-0EA6-42EB-B8FF-9271FE8C12F7}" srcOrd="1" destOrd="0" presId="urn:microsoft.com/office/officeart/2005/8/layout/vProcess5"/>
    <dgm:cxn modelId="{F749E56B-E4DE-4CF8-A85B-09B2D3CC90B7}" srcId="{2E4C17CB-B26F-40EE-ABA0-394EA347E572}" destId="{DEB8F7FD-0F3F-406F-8AF9-D353AB5AFE41}" srcOrd="2" destOrd="0" parTransId="{F0823FDC-4A79-4E8D-B1AC-6E30D57A83C3}" sibTransId="{3CA7AB6A-014D-40DD-9E54-59A975FA1B7B}"/>
    <dgm:cxn modelId="{C572294C-924C-4C98-A3D5-B8194D3F4C59}" srcId="{2E4C17CB-B26F-40EE-ABA0-394EA347E572}" destId="{1D8F4D93-2AD0-4F39-AF58-8DEF8C596F83}" srcOrd="1" destOrd="0" parTransId="{6433BAFF-7978-4160-AA76-CD0960334E4C}" sibTransId="{442982DB-99A6-4852-B3E0-39A611AD4155}"/>
    <dgm:cxn modelId="{B7745378-99AF-4A4D-B343-6A2E72B85B0D}" type="presOf" srcId="{F01144C9-6DD8-461B-B3FE-BC42BD3FA169}" destId="{0896DBA5-12C2-4950-980B-F95A7F32A476}" srcOrd="0" destOrd="0" presId="urn:microsoft.com/office/officeart/2005/8/layout/vProcess5"/>
    <dgm:cxn modelId="{14FEF986-E610-4FC2-B1BD-95C22D9B0D62}" type="presOf" srcId="{DEB8F7FD-0F3F-406F-8AF9-D353AB5AFE41}" destId="{B9C40567-7FE5-4F77-9778-F397F19B9DD3}" srcOrd="0" destOrd="0" presId="urn:microsoft.com/office/officeart/2005/8/layout/vProcess5"/>
    <dgm:cxn modelId="{C0CECD8F-138C-4CF0-B19A-86C99AB3799A}" type="presOf" srcId="{8484946E-5A66-42F2-8966-5C5F4BEDC211}" destId="{00109B50-81A0-42B0-8633-59EED794E21B}" srcOrd="0" destOrd="0" presId="urn:microsoft.com/office/officeart/2005/8/layout/vProcess5"/>
    <dgm:cxn modelId="{7302B790-0011-40A1-B9AC-5D49C5F129D2}" srcId="{2E4C17CB-B26F-40EE-ABA0-394EA347E572}" destId="{F01144C9-6DD8-461B-B3FE-BC42BD3FA169}" srcOrd="0" destOrd="0" parTransId="{C98D75CA-001B-49E4-AE8B-EF99591E52C7}" sibTransId="{91D8C856-2F6B-448A-8FE1-5D24EF10C461}"/>
    <dgm:cxn modelId="{8A2F2696-1C34-4476-96DA-BB47F30046B6}" type="presOf" srcId="{1D8F4D93-2AD0-4F39-AF58-8DEF8C596F83}" destId="{A946C895-31CE-4D04-AA31-9A8661F07DB4}" srcOrd="1" destOrd="0" presId="urn:microsoft.com/office/officeart/2005/8/layout/vProcess5"/>
    <dgm:cxn modelId="{9F28499D-317F-4096-89F9-52AFC13437F7}" type="presOf" srcId="{3CA7AB6A-014D-40DD-9E54-59A975FA1B7B}" destId="{2AC5267A-0165-404D-869E-5BD00E1F7BEA}" srcOrd="0" destOrd="0" presId="urn:microsoft.com/office/officeart/2005/8/layout/vProcess5"/>
    <dgm:cxn modelId="{5BC68FBC-342B-48F6-B9BE-0437159DAE40}" srcId="{2E4C17CB-B26F-40EE-ABA0-394EA347E572}" destId="{8484946E-5A66-42F2-8966-5C5F4BEDC211}" srcOrd="3" destOrd="0" parTransId="{134C0514-75EA-4F84-A405-498B8E617A92}" sibTransId="{2168F0B4-FD59-4B3F-B24D-C42F909CD213}"/>
    <dgm:cxn modelId="{5655BBBD-4793-4C9A-8CF8-5375F9500229}" type="presOf" srcId="{F01144C9-6DD8-461B-B3FE-BC42BD3FA169}" destId="{F956D5BF-D253-494B-BFDB-50528E8890A3}" srcOrd="1" destOrd="0" presId="urn:microsoft.com/office/officeart/2005/8/layout/vProcess5"/>
    <dgm:cxn modelId="{BB83D3C9-CF5E-4DEC-8863-7A271BC75715}" type="presOf" srcId="{91D8C856-2F6B-448A-8FE1-5D24EF10C461}" destId="{19B7DB58-8A7A-4A2F-9A5F-1A522E1A2ED1}" srcOrd="0" destOrd="0" presId="urn:microsoft.com/office/officeart/2005/8/layout/vProcess5"/>
    <dgm:cxn modelId="{B257C9E3-DE71-4910-B0D2-0298EB32FC8E}" type="presOf" srcId="{2E4C17CB-B26F-40EE-ABA0-394EA347E572}" destId="{0291F8E1-BAAD-4796-B39A-6D6C8E561775}" srcOrd="0" destOrd="0" presId="urn:microsoft.com/office/officeart/2005/8/layout/vProcess5"/>
    <dgm:cxn modelId="{4A3982FD-8959-4E91-8060-CA82F62B360C}" type="presParOf" srcId="{0291F8E1-BAAD-4796-B39A-6D6C8E561775}" destId="{A1663338-DEFD-4B37-8DB2-258F849C5D50}" srcOrd="0" destOrd="0" presId="urn:microsoft.com/office/officeart/2005/8/layout/vProcess5"/>
    <dgm:cxn modelId="{DF698ABE-FE10-45BE-B8AB-0D18E82A4CF7}" type="presParOf" srcId="{0291F8E1-BAAD-4796-B39A-6D6C8E561775}" destId="{0896DBA5-12C2-4950-980B-F95A7F32A476}" srcOrd="1" destOrd="0" presId="urn:microsoft.com/office/officeart/2005/8/layout/vProcess5"/>
    <dgm:cxn modelId="{9D708FA2-7573-408C-B30A-1F191A73CEBC}" type="presParOf" srcId="{0291F8E1-BAAD-4796-B39A-6D6C8E561775}" destId="{DB92E44D-D9F5-495C-B576-9A505EE28F65}" srcOrd="2" destOrd="0" presId="urn:microsoft.com/office/officeart/2005/8/layout/vProcess5"/>
    <dgm:cxn modelId="{0B8E2F00-F2A1-45BE-B8D0-C14CCD98E659}" type="presParOf" srcId="{0291F8E1-BAAD-4796-B39A-6D6C8E561775}" destId="{B9C40567-7FE5-4F77-9778-F397F19B9DD3}" srcOrd="3" destOrd="0" presId="urn:microsoft.com/office/officeart/2005/8/layout/vProcess5"/>
    <dgm:cxn modelId="{A0CCF82C-8D30-47AB-AF4B-39711FC6636F}" type="presParOf" srcId="{0291F8E1-BAAD-4796-B39A-6D6C8E561775}" destId="{00109B50-81A0-42B0-8633-59EED794E21B}" srcOrd="4" destOrd="0" presId="urn:microsoft.com/office/officeart/2005/8/layout/vProcess5"/>
    <dgm:cxn modelId="{68DE619C-653F-462A-9CFD-43052A77E43B}" type="presParOf" srcId="{0291F8E1-BAAD-4796-B39A-6D6C8E561775}" destId="{19B7DB58-8A7A-4A2F-9A5F-1A522E1A2ED1}" srcOrd="5" destOrd="0" presId="urn:microsoft.com/office/officeart/2005/8/layout/vProcess5"/>
    <dgm:cxn modelId="{2E84FF01-8633-4D25-A36E-1866AA4F3BAD}" type="presParOf" srcId="{0291F8E1-BAAD-4796-B39A-6D6C8E561775}" destId="{E0C205A2-C04B-47A3-BE37-E5EAE517429F}" srcOrd="6" destOrd="0" presId="urn:microsoft.com/office/officeart/2005/8/layout/vProcess5"/>
    <dgm:cxn modelId="{CC0DC751-D8DA-4018-A360-34DBDE650557}" type="presParOf" srcId="{0291F8E1-BAAD-4796-B39A-6D6C8E561775}" destId="{2AC5267A-0165-404D-869E-5BD00E1F7BEA}" srcOrd="7" destOrd="0" presId="urn:microsoft.com/office/officeart/2005/8/layout/vProcess5"/>
    <dgm:cxn modelId="{9B0D3D42-5C52-408A-9C9C-354224A4DFAC}" type="presParOf" srcId="{0291F8E1-BAAD-4796-B39A-6D6C8E561775}" destId="{F956D5BF-D253-494B-BFDB-50528E8890A3}" srcOrd="8" destOrd="0" presId="urn:microsoft.com/office/officeart/2005/8/layout/vProcess5"/>
    <dgm:cxn modelId="{3E720700-3693-4A1D-AD93-D4274410C6A1}" type="presParOf" srcId="{0291F8E1-BAAD-4796-B39A-6D6C8E561775}" destId="{A946C895-31CE-4D04-AA31-9A8661F07DB4}" srcOrd="9" destOrd="0" presId="urn:microsoft.com/office/officeart/2005/8/layout/vProcess5"/>
    <dgm:cxn modelId="{125018B2-C235-4E66-BF01-B1F09F8CC42D}" type="presParOf" srcId="{0291F8E1-BAAD-4796-B39A-6D6C8E561775}" destId="{856B695F-0EA6-42EB-B8FF-9271FE8C12F7}" srcOrd="10" destOrd="0" presId="urn:microsoft.com/office/officeart/2005/8/layout/vProcess5"/>
    <dgm:cxn modelId="{E76BDA9F-479F-43D9-B5C7-7771EEC4299E}" type="presParOf" srcId="{0291F8E1-BAAD-4796-B39A-6D6C8E561775}" destId="{71FD12B7-ABC0-4F74-A5F8-2EA16ACE3DA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3CBB00-298F-4420-B727-E39922B8040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88843C0-3F17-4C12-86EB-E6160B41CA94}">
      <dgm:prSet/>
      <dgm:spPr/>
      <dgm:t>
        <a:bodyPr/>
        <a:lstStyle/>
        <a:p>
          <a:r>
            <a:rPr lang="zh-CN"/>
            <a:t>数组的声明：</a:t>
          </a:r>
          <a:endParaRPr lang="en-US"/>
        </a:p>
      </dgm:t>
    </dgm:pt>
    <dgm:pt modelId="{AA997210-275D-4A53-B8EB-0EC0B113C2EF}" type="parTrans" cxnId="{AB570C36-70B3-4D35-8474-D6A5544DAB9C}">
      <dgm:prSet/>
      <dgm:spPr/>
      <dgm:t>
        <a:bodyPr/>
        <a:lstStyle/>
        <a:p>
          <a:endParaRPr lang="en-US"/>
        </a:p>
      </dgm:t>
    </dgm:pt>
    <dgm:pt modelId="{02BCA742-6D8C-4116-B99D-171057B07FA4}" type="sibTrans" cxnId="{AB570C36-70B3-4D35-8474-D6A5544DAB9C}">
      <dgm:prSet/>
      <dgm:spPr/>
      <dgm:t>
        <a:bodyPr/>
        <a:lstStyle/>
        <a:p>
          <a:endParaRPr lang="en-US"/>
        </a:p>
      </dgm:t>
    </dgm:pt>
    <dgm:pt modelId="{42A61945-AB2C-4C09-AFEB-979E35987BA5}">
      <dgm:prSet/>
      <dgm:spPr/>
      <dgm:t>
        <a:bodyPr/>
        <a:lstStyle/>
        <a:p>
          <a:r>
            <a:rPr lang="en-US"/>
            <a:t>char[] vowels = new char[5];</a:t>
          </a:r>
        </a:p>
      </dgm:t>
    </dgm:pt>
    <dgm:pt modelId="{1A5DE4BD-97D7-43D7-B575-08B37A6FA250}" type="parTrans" cxnId="{D34D0558-7361-49B8-9693-FA53913BBA40}">
      <dgm:prSet/>
      <dgm:spPr/>
      <dgm:t>
        <a:bodyPr/>
        <a:lstStyle/>
        <a:p>
          <a:endParaRPr lang="en-US"/>
        </a:p>
      </dgm:t>
    </dgm:pt>
    <dgm:pt modelId="{989C9E87-4147-4088-9A65-EDF5616EFA42}" type="sibTrans" cxnId="{D34D0558-7361-49B8-9693-FA53913BBA40}">
      <dgm:prSet/>
      <dgm:spPr/>
      <dgm:t>
        <a:bodyPr/>
        <a:lstStyle/>
        <a:p>
          <a:endParaRPr lang="en-US"/>
        </a:p>
      </dgm:t>
    </dgm:pt>
    <dgm:pt modelId="{E2DC355A-B2A3-497B-9BD5-BC66024AA3C0}">
      <dgm:prSet/>
      <dgm:spPr/>
      <dgm:t>
        <a:bodyPr/>
        <a:lstStyle/>
        <a:p>
          <a:r>
            <a:rPr lang="zh-CN"/>
            <a:t>按索引访问元素（从</a:t>
          </a:r>
          <a:r>
            <a:rPr lang="en-US"/>
            <a:t>0</a:t>
          </a:r>
          <a:r>
            <a:rPr lang="zh-CN"/>
            <a:t>开始）：</a:t>
          </a:r>
          <a:endParaRPr lang="en-US"/>
        </a:p>
      </dgm:t>
    </dgm:pt>
    <dgm:pt modelId="{3FCE8C4D-34EF-48CD-BA42-DE775D5F6D09}" type="parTrans" cxnId="{4B25B251-1D14-428C-B004-B250C39EDBBC}">
      <dgm:prSet/>
      <dgm:spPr/>
      <dgm:t>
        <a:bodyPr/>
        <a:lstStyle/>
        <a:p>
          <a:endParaRPr lang="en-US"/>
        </a:p>
      </dgm:t>
    </dgm:pt>
    <dgm:pt modelId="{6934C484-8122-45ED-B504-0BA0CEAAA3A0}" type="sibTrans" cxnId="{4B25B251-1D14-428C-B004-B250C39EDBBC}">
      <dgm:prSet/>
      <dgm:spPr/>
      <dgm:t>
        <a:bodyPr/>
        <a:lstStyle/>
        <a:p>
          <a:endParaRPr lang="en-US"/>
        </a:p>
      </dgm:t>
    </dgm:pt>
    <dgm:pt modelId="{93EE21BF-3CBA-4340-81AC-C47B583A7E57}">
      <dgm:prSet/>
      <dgm:spPr/>
      <dgm:t>
        <a:bodyPr/>
        <a:lstStyle/>
        <a:p>
          <a:r>
            <a:rPr lang="en-US"/>
            <a:t>vowels[0] = ‘a’;</a:t>
          </a:r>
        </a:p>
      </dgm:t>
    </dgm:pt>
    <dgm:pt modelId="{8C345EA6-F2DA-4660-B409-B84A4C4D595D}" type="parTrans" cxnId="{BA595D12-EA4D-4D56-938E-74E1C49A243E}">
      <dgm:prSet/>
      <dgm:spPr/>
      <dgm:t>
        <a:bodyPr/>
        <a:lstStyle/>
        <a:p>
          <a:endParaRPr lang="en-US"/>
        </a:p>
      </dgm:t>
    </dgm:pt>
    <dgm:pt modelId="{7CA80FB9-42AD-4E0B-9097-91C508F624FB}" type="sibTrans" cxnId="{BA595D12-EA4D-4D56-938E-74E1C49A243E}">
      <dgm:prSet/>
      <dgm:spPr/>
      <dgm:t>
        <a:bodyPr/>
        <a:lstStyle/>
        <a:p>
          <a:endParaRPr lang="en-US"/>
        </a:p>
      </dgm:t>
    </dgm:pt>
    <dgm:pt modelId="{E81C6B95-C6C6-4457-A3C6-920E9296216F}">
      <dgm:prSet/>
      <dgm:spPr/>
      <dgm:t>
        <a:bodyPr/>
        <a:lstStyle/>
        <a:p>
          <a:r>
            <a:rPr lang="en-US"/>
            <a:t>vowels[1] = ‘b’;</a:t>
          </a:r>
        </a:p>
      </dgm:t>
    </dgm:pt>
    <dgm:pt modelId="{B39628BB-7190-4947-B3B4-526313660A49}" type="parTrans" cxnId="{38CDBFDD-B232-437E-A295-C4DE735CB0CC}">
      <dgm:prSet/>
      <dgm:spPr/>
      <dgm:t>
        <a:bodyPr/>
        <a:lstStyle/>
        <a:p>
          <a:endParaRPr lang="en-US"/>
        </a:p>
      </dgm:t>
    </dgm:pt>
    <dgm:pt modelId="{8E408625-B7B6-4B07-89DE-7E3F524CE0A9}" type="sibTrans" cxnId="{38CDBFDD-B232-437E-A295-C4DE735CB0CC}">
      <dgm:prSet/>
      <dgm:spPr/>
      <dgm:t>
        <a:bodyPr/>
        <a:lstStyle/>
        <a:p>
          <a:endParaRPr lang="en-US"/>
        </a:p>
      </dgm:t>
    </dgm:pt>
    <dgm:pt modelId="{409241A6-B1AF-4878-B724-D780E40E14F6}">
      <dgm:prSet/>
      <dgm:spPr/>
      <dgm:t>
        <a:bodyPr/>
        <a:lstStyle/>
        <a:p>
          <a:r>
            <a:rPr lang="en-US"/>
            <a:t>Console.WriteLine(vowels[1]); //b</a:t>
          </a:r>
        </a:p>
      </dgm:t>
    </dgm:pt>
    <dgm:pt modelId="{0BFF39FC-CA4B-4EAF-BE85-DE9125FE4797}" type="parTrans" cxnId="{841F5C73-3DA5-4D7F-95A0-47AE30B0C4EE}">
      <dgm:prSet/>
      <dgm:spPr/>
      <dgm:t>
        <a:bodyPr/>
        <a:lstStyle/>
        <a:p>
          <a:endParaRPr lang="en-US"/>
        </a:p>
      </dgm:t>
    </dgm:pt>
    <dgm:pt modelId="{B73E87C6-321E-48BA-9ABC-A6C130C3F706}" type="sibTrans" cxnId="{841F5C73-3DA5-4D7F-95A0-47AE30B0C4EE}">
      <dgm:prSet/>
      <dgm:spPr/>
      <dgm:t>
        <a:bodyPr/>
        <a:lstStyle/>
        <a:p>
          <a:endParaRPr lang="en-US"/>
        </a:p>
      </dgm:t>
    </dgm:pt>
    <dgm:pt modelId="{DA823730-38E1-400E-9B03-621F08D5A6E1}">
      <dgm:prSet/>
      <dgm:spPr/>
      <dgm:t>
        <a:bodyPr/>
        <a:lstStyle/>
        <a:p>
          <a:r>
            <a:rPr lang="zh-CN"/>
            <a:t>数组的长度（元素的个数），</a:t>
          </a:r>
          <a:r>
            <a:rPr lang="en-US"/>
            <a:t>Length</a:t>
          </a:r>
          <a:r>
            <a:rPr lang="zh-CN"/>
            <a:t>属性</a:t>
          </a:r>
          <a:endParaRPr lang="en-US"/>
        </a:p>
      </dgm:t>
    </dgm:pt>
    <dgm:pt modelId="{B3CA4839-4711-4336-9828-AF11E178EA5B}" type="parTrans" cxnId="{696BD559-3F20-4947-A333-136F335C6B4E}">
      <dgm:prSet/>
      <dgm:spPr/>
      <dgm:t>
        <a:bodyPr/>
        <a:lstStyle/>
        <a:p>
          <a:endParaRPr lang="en-US"/>
        </a:p>
      </dgm:t>
    </dgm:pt>
    <dgm:pt modelId="{08426DAB-6E07-4187-9A03-FB37C3A715C7}" type="sibTrans" cxnId="{696BD559-3F20-4947-A333-136F335C6B4E}">
      <dgm:prSet/>
      <dgm:spPr/>
      <dgm:t>
        <a:bodyPr/>
        <a:lstStyle/>
        <a:p>
          <a:endParaRPr lang="en-US"/>
        </a:p>
      </dgm:t>
    </dgm:pt>
    <dgm:pt modelId="{8BF12470-8912-4175-8011-EA7B8AF6D8C0}">
      <dgm:prSet/>
      <dgm:spPr/>
      <dgm:t>
        <a:bodyPr/>
        <a:lstStyle/>
        <a:p>
          <a:r>
            <a:rPr lang="zh-CN"/>
            <a:t>可使用</a:t>
          </a:r>
          <a:r>
            <a:rPr lang="en-US"/>
            <a:t>for</a:t>
          </a:r>
          <a:r>
            <a:rPr lang="zh-CN"/>
            <a:t>循环</a:t>
          </a:r>
          <a:endParaRPr lang="en-US"/>
        </a:p>
      </dgm:t>
    </dgm:pt>
    <dgm:pt modelId="{FC65C43F-6798-4C79-B8C1-37619F0CF015}" type="parTrans" cxnId="{707D1FD7-A91E-4C82-9692-80E21539C042}">
      <dgm:prSet/>
      <dgm:spPr/>
      <dgm:t>
        <a:bodyPr/>
        <a:lstStyle/>
        <a:p>
          <a:endParaRPr lang="en-US"/>
        </a:p>
      </dgm:t>
    </dgm:pt>
    <dgm:pt modelId="{40F4097B-871A-41FA-87CF-DFCF1D17ED8C}" type="sibTrans" cxnId="{707D1FD7-A91E-4C82-9692-80E21539C042}">
      <dgm:prSet/>
      <dgm:spPr/>
      <dgm:t>
        <a:bodyPr/>
        <a:lstStyle/>
        <a:p>
          <a:endParaRPr lang="en-US"/>
        </a:p>
      </dgm:t>
    </dgm:pt>
    <dgm:pt modelId="{0EF8444F-E3BA-409D-84CE-AD5CB214B44E}" type="pres">
      <dgm:prSet presAssocID="{313CBB00-298F-4420-B727-E39922B8040C}" presName="linear" presStyleCnt="0">
        <dgm:presLayoutVars>
          <dgm:dir/>
          <dgm:animLvl val="lvl"/>
          <dgm:resizeHandles val="exact"/>
        </dgm:presLayoutVars>
      </dgm:prSet>
      <dgm:spPr/>
    </dgm:pt>
    <dgm:pt modelId="{860FFABE-4B05-4CB7-A74E-7E4F45F378B4}" type="pres">
      <dgm:prSet presAssocID="{D88843C0-3F17-4C12-86EB-E6160B41CA94}" presName="parentLin" presStyleCnt="0"/>
      <dgm:spPr/>
    </dgm:pt>
    <dgm:pt modelId="{88C9600D-098E-4271-A688-5BF6AF86E3A3}" type="pres">
      <dgm:prSet presAssocID="{D88843C0-3F17-4C12-86EB-E6160B41CA94}" presName="parentLeftMargin" presStyleLbl="node1" presStyleIdx="0" presStyleCnt="4"/>
      <dgm:spPr/>
    </dgm:pt>
    <dgm:pt modelId="{6A020CC8-1738-4D00-8E8D-2923ECA8111E}" type="pres">
      <dgm:prSet presAssocID="{D88843C0-3F17-4C12-86EB-E6160B41CA9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334921-5537-45F0-9B75-DC2295AB7435}" type="pres">
      <dgm:prSet presAssocID="{D88843C0-3F17-4C12-86EB-E6160B41CA94}" presName="negativeSpace" presStyleCnt="0"/>
      <dgm:spPr/>
    </dgm:pt>
    <dgm:pt modelId="{1A958F83-36BA-4CE1-A242-813B3F7C61AE}" type="pres">
      <dgm:prSet presAssocID="{D88843C0-3F17-4C12-86EB-E6160B41CA94}" presName="childText" presStyleLbl="conFgAcc1" presStyleIdx="0" presStyleCnt="4">
        <dgm:presLayoutVars>
          <dgm:bulletEnabled val="1"/>
        </dgm:presLayoutVars>
      </dgm:prSet>
      <dgm:spPr/>
    </dgm:pt>
    <dgm:pt modelId="{9B114B10-356E-4842-A104-EE0714A6E74E}" type="pres">
      <dgm:prSet presAssocID="{02BCA742-6D8C-4116-B99D-171057B07FA4}" presName="spaceBetweenRectangles" presStyleCnt="0"/>
      <dgm:spPr/>
    </dgm:pt>
    <dgm:pt modelId="{1B939D17-5717-4CDE-BE13-829CCD34E105}" type="pres">
      <dgm:prSet presAssocID="{E2DC355A-B2A3-497B-9BD5-BC66024AA3C0}" presName="parentLin" presStyleCnt="0"/>
      <dgm:spPr/>
    </dgm:pt>
    <dgm:pt modelId="{3E3B1E54-F6D0-44A2-8478-B90FD51BBCA4}" type="pres">
      <dgm:prSet presAssocID="{E2DC355A-B2A3-497B-9BD5-BC66024AA3C0}" presName="parentLeftMargin" presStyleLbl="node1" presStyleIdx="0" presStyleCnt="4"/>
      <dgm:spPr/>
    </dgm:pt>
    <dgm:pt modelId="{3DCF99C7-5D9C-4C5C-8E50-541FF4DD8B79}" type="pres">
      <dgm:prSet presAssocID="{E2DC355A-B2A3-497B-9BD5-BC66024AA3C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EF8D1E-7CF5-4539-BF97-3CFD29FDB905}" type="pres">
      <dgm:prSet presAssocID="{E2DC355A-B2A3-497B-9BD5-BC66024AA3C0}" presName="negativeSpace" presStyleCnt="0"/>
      <dgm:spPr/>
    </dgm:pt>
    <dgm:pt modelId="{75BE95EC-EC40-44AA-850D-458960852710}" type="pres">
      <dgm:prSet presAssocID="{E2DC355A-B2A3-497B-9BD5-BC66024AA3C0}" presName="childText" presStyleLbl="conFgAcc1" presStyleIdx="1" presStyleCnt="4">
        <dgm:presLayoutVars>
          <dgm:bulletEnabled val="1"/>
        </dgm:presLayoutVars>
      </dgm:prSet>
      <dgm:spPr/>
    </dgm:pt>
    <dgm:pt modelId="{9FB78EE5-3463-4D3A-A0D3-0DEDF1DD9DF6}" type="pres">
      <dgm:prSet presAssocID="{6934C484-8122-45ED-B504-0BA0CEAAA3A0}" presName="spaceBetweenRectangles" presStyleCnt="0"/>
      <dgm:spPr/>
    </dgm:pt>
    <dgm:pt modelId="{04F38F83-A7C1-4945-9E25-5EAFFA6B5F6E}" type="pres">
      <dgm:prSet presAssocID="{DA823730-38E1-400E-9B03-621F08D5A6E1}" presName="parentLin" presStyleCnt="0"/>
      <dgm:spPr/>
    </dgm:pt>
    <dgm:pt modelId="{C80C0133-3BC4-4A7E-B81E-591D7E3308A6}" type="pres">
      <dgm:prSet presAssocID="{DA823730-38E1-400E-9B03-621F08D5A6E1}" presName="parentLeftMargin" presStyleLbl="node1" presStyleIdx="1" presStyleCnt="4"/>
      <dgm:spPr/>
    </dgm:pt>
    <dgm:pt modelId="{7DEF78BB-A45C-4E48-B132-871A41DB46AE}" type="pres">
      <dgm:prSet presAssocID="{DA823730-38E1-400E-9B03-621F08D5A6E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0145805-9CEE-4324-8BEF-D47EB870C11D}" type="pres">
      <dgm:prSet presAssocID="{DA823730-38E1-400E-9B03-621F08D5A6E1}" presName="negativeSpace" presStyleCnt="0"/>
      <dgm:spPr/>
    </dgm:pt>
    <dgm:pt modelId="{6A78684A-7BA6-48BD-A4AD-9B148F8D2C6F}" type="pres">
      <dgm:prSet presAssocID="{DA823730-38E1-400E-9B03-621F08D5A6E1}" presName="childText" presStyleLbl="conFgAcc1" presStyleIdx="2" presStyleCnt="4">
        <dgm:presLayoutVars>
          <dgm:bulletEnabled val="1"/>
        </dgm:presLayoutVars>
      </dgm:prSet>
      <dgm:spPr/>
    </dgm:pt>
    <dgm:pt modelId="{6C9225A2-94E7-41A1-B45F-52BE6D648593}" type="pres">
      <dgm:prSet presAssocID="{08426DAB-6E07-4187-9A03-FB37C3A715C7}" presName="spaceBetweenRectangles" presStyleCnt="0"/>
      <dgm:spPr/>
    </dgm:pt>
    <dgm:pt modelId="{726FB2B4-1448-45CB-A7E1-1CCCB8BFA3B0}" type="pres">
      <dgm:prSet presAssocID="{8BF12470-8912-4175-8011-EA7B8AF6D8C0}" presName="parentLin" presStyleCnt="0"/>
      <dgm:spPr/>
    </dgm:pt>
    <dgm:pt modelId="{37F152C3-36A1-42AF-8030-C02C75AD7864}" type="pres">
      <dgm:prSet presAssocID="{8BF12470-8912-4175-8011-EA7B8AF6D8C0}" presName="parentLeftMargin" presStyleLbl="node1" presStyleIdx="2" presStyleCnt="4"/>
      <dgm:spPr/>
    </dgm:pt>
    <dgm:pt modelId="{836C98F4-51E0-4EDA-A9E4-3107CACE216F}" type="pres">
      <dgm:prSet presAssocID="{8BF12470-8912-4175-8011-EA7B8AF6D8C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3AC532B-5BF0-4DD0-99F9-9811B0CBA9FA}" type="pres">
      <dgm:prSet presAssocID="{8BF12470-8912-4175-8011-EA7B8AF6D8C0}" presName="negativeSpace" presStyleCnt="0"/>
      <dgm:spPr/>
    </dgm:pt>
    <dgm:pt modelId="{30745336-BEC4-48EA-B9CC-85566D417EA0}" type="pres">
      <dgm:prSet presAssocID="{8BF12470-8912-4175-8011-EA7B8AF6D8C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225703-8563-493E-9EC4-A696A82B4C12}" type="presOf" srcId="{E2DC355A-B2A3-497B-9BD5-BC66024AA3C0}" destId="{3E3B1E54-F6D0-44A2-8478-B90FD51BBCA4}" srcOrd="0" destOrd="0" presId="urn:microsoft.com/office/officeart/2005/8/layout/list1"/>
    <dgm:cxn modelId="{4056390D-2FF0-4E78-BC6A-A38F96B67430}" type="presOf" srcId="{409241A6-B1AF-4878-B724-D780E40E14F6}" destId="{75BE95EC-EC40-44AA-850D-458960852710}" srcOrd="0" destOrd="2" presId="urn:microsoft.com/office/officeart/2005/8/layout/list1"/>
    <dgm:cxn modelId="{BA595D12-EA4D-4D56-938E-74E1C49A243E}" srcId="{E2DC355A-B2A3-497B-9BD5-BC66024AA3C0}" destId="{93EE21BF-3CBA-4340-81AC-C47B583A7E57}" srcOrd="0" destOrd="0" parTransId="{8C345EA6-F2DA-4660-B409-B84A4C4D595D}" sibTransId="{7CA80FB9-42AD-4E0B-9097-91C508F624FB}"/>
    <dgm:cxn modelId="{CBBBBD1F-18AE-42EA-BA7F-A10161DFD55B}" type="presOf" srcId="{8BF12470-8912-4175-8011-EA7B8AF6D8C0}" destId="{836C98F4-51E0-4EDA-A9E4-3107CACE216F}" srcOrd="1" destOrd="0" presId="urn:microsoft.com/office/officeart/2005/8/layout/list1"/>
    <dgm:cxn modelId="{AB570C36-70B3-4D35-8474-D6A5544DAB9C}" srcId="{313CBB00-298F-4420-B727-E39922B8040C}" destId="{D88843C0-3F17-4C12-86EB-E6160B41CA94}" srcOrd="0" destOrd="0" parTransId="{AA997210-275D-4A53-B8EB-0EC0B113C2EF}" sibTransId="{02BCA742-6D8C-4116-B99D-171057B07FA4}"/>
    <dgm:cxn modelId="{28253C40-10BD-4623-84CF-334B2245A549}" type="presOf" srcId="{42A61945-AB2C-4C09-AFEB-979E35987BA5}" destId="{1A958F83-36BA-4CE1-A242-813B3F7C61AE}" srcOrd="0" destOrd="0" presId="urn:microsoft.com/office/officeart/2005/8/layout/list1"/>
    <dgm:cxn modelId="{8BE38B5D-5678-4811-9C1B-7440E585DC7E}" type="presOf" srcId="{E81C6B95-C6C6-4457-A3C6-920E9296216F}" destId="{75BE95EC-EC40-44AA-850D-458960852710}" srcOrd="0" destOrd="1" presId="urn:microsoft.com/office/officeart/2005/8/layout/list1"/>
    <dgm:cxn modelId="{954DB95D-0437-4A03-9EFD-DA4CD1054C6E}" type="presOf" srcId="{DA823730-38E1-400E-9B03-621F08D5A6E1}" destId="{7DEF78BB-A45C-4E48-B132-871A41DB46AE}" srcOrd="1" destOrd="0" presId="urn:microsoft.com/office/officeart/2005/8/layout/list1"/>
    <dgm:cxn modelId="{4B25B251-1D14-428C-B004-B250C39EDBBC}" srcId="{313CBB00-298F-4420-B727-E39922B8040C}" destId="{E2DC355A-B2A3-497B-9BD5-BC66024AA3C0}" srcOrd="1" destOrd="0" parTransId="{3FCE8C4D-34EF-48CD-BA42-DE775D5F6D09}" sibTransId="{6934C484-8122-45ED-B504-0BA0CEAAA3A0}"/>
    <dgm:cxn modelId="{841F5C73-3DA5-4D7F-95A0-47AE30B0C4EE}" srcId="{E2DC355A-B2A3-497B-9BD5-BC66024AA3C0}" destId="{409241A6-B1AF-4878-B724-D780E40E14F6}" srcOrd="2" destOrd="0" parTransId="{0BFF39FC-CA4B-4EAF-BE85-DE9125FE4797}" sibTransId="{B73E87C6-321E-48BA-9ABC-A6C130C3F706}"/>
    <dgm:cxn modelId="{D34D0558-7361-49B8-9693-FA53913BBA40}" srcId="{D88843C0-3F17-4C12-86EB-E6160B41CA94}" destId="{42A61945-AB2C-4C09-AFEB-979E35987BA5}" srcOrd="0" destOrd="0" parTransId="{1A5DE4BD-97D7-43D7-B575-08B37A6FA250}" sibTransId="{989C9E87-4147-4088-9A65-EDF5616EFA42}"/>
    <dgm:cxn modelId="{696BD559-3F20-4947-A333-136F335C6B4E}" srcId="{313CBB00-298F-4420-B727-E39922B8040C}" destId="{DA823730-38E1-400E-9B03-621F08D5A6E1}" srcOrd="2" destOrd="0" parTransId="{B3CA4839-4711-4336-9828-AF11E178EA5B}" sibTransId="{08426DAB-6E07-4187-9A03-FB37C3A715C7}"/>
    <dgm:cxn modelId="{3CF8B28A-0A94-47E6-8827-6EBB36EF16D6}" type="presOf" srcId="{DA823730-38E1-400E-9B03-621F08D5A6E1}" destId="{C80C0133-3BC4-4A7E-B81E-591D7E3308A6}" srcOrd="0" destOrd="0" presId="urn:microsoft.com/office/officeart/2005/8/layout/list1"/>
    <dgm:cxn modelId="{C0E866A8-E66E-403A-8AC0-8319301BF9E3}" type="presOf" srcId="{E2DC355A-B2A3-497B-9BD5-BC66024AA3C0}" destId="{3DCF99C7-5D9C-4C5C-8E50-541FF4DD8B79}" srcOrd="1" destOrd="0" presId="urn:microsoft.com/office/officeart/2005/8/layout/list1"/>
    <dgm:cxn modelId="{BFADDCB7-9597-4359-9968-2C591AD10230}" type="presOf" srcId="{D88843C0-3F17-4C12-86EB-E6160B41CA94}" destId="{88C9600D-098E-4271-A688-5BF6AF86E3A3}" srcOrd="0" destOrd="0" presId="urn:microsoft.com/office/officeart/2005/8/layout/list1"/>
    <dgm:cxn modelId="{B6A74FB8-1572-4E77-A197-DA4A835F0C8A}" type="presOf" srcId="{313CBB00-298F-4420-B727-E39922B8040C}" destId="{0EF8444F-E3BA-409D-84CE-AD5CB214B44E}" srcOrd="0" destOrd="0" presId="urn:microsoft.com/office/officeart/2005/8/layout/list1"/>
    <dgm:cxn modelId="{223C6CC0-5DD1-4E34-87FF-2644FC0AAE92}" type="presOf" srcId="{93EE21BF-3CBA-4340-81AC-C47B583A7E57}" destId="{75BE95EC-EC40-44AA-850D-458960852710}" srcOrd="0" destOrd="0" presId="urn:microsoft.com/office/officeart/2005/8/layout/list1"/>
    <dgm:cxn modelId="{CEA7B0D2-FC12-4690-A8B8-265068533846}" type="presOf" srcId="{8BF12470-8912-4175-8011-EA7B8AF6D8C0}" destId="{37F152C3-36A1-42AF-8030-C02C75AD7864}" srcOrd="0" destOrd="0" presId="urn:microsoft.com/office/officeart/2005/8/layout/list1"/>
    <dgm:cxn modelId="{707D1FD7-A91E-4C82-9692-80E21539C042}" srcId="{313CBB00-298F-4420-B727-E39922B8040C}" destId="{8BF12470-8912-4175-8011-EA7B8AF6D8C0}" srcOrd="3" destOrd="0" parTransId="{FC65C43F-6798-4C79-B8C1-37619F0CF015}" sibTransId="{40F4097B-871A-41FA-87CF-DFCF1D17ED8C}"/>
    <dgm:cxn modelId="{38CDBFDD-B232-437E-A295-C4DE735CB0CC}" srcId="{E2DC355A-B2A3-497B-9BD5-BC66024AA3C0}" destId="{E81C6B95-C6C6-4457-A3C6-920E9296216F}" srcOrd="1" destOrd="0" parTransId="{B39628BB-7190-4947-B3B4-526313660A49}" sibTransId="{8E408625-B7B6-4B07-89DE-7E3F524CE0A9}"/>
    <dgm:cxn modelId="{655EBAF7-6071-405B-8B60-B0BDCCC462E5}" type="presOf" srcId="{D88843C0-3F17-4C12-86EB-E6160B41CA94}" destId="{6A020CC8-1738-4D00-8E8D-2923ECA8111E}" srcOrd="1" destOrd="0" presId="urn:microsoft.com/office/officeart/2005/8/layout/list1"/>
    <dgm:cxn modelId="{C0693931-4143-4D3C-854A-3891F8DEB212}" type="presParOf" srcId="{0EF8444F-E3BA-409D-84CE-AD5CB214B44E}" destId="{860FFABE-4B05-4CB7-A74E-7E4F45F378B4}" srcOrd="0" destOrd="0" presId="urn:microsoft.com/office/officeart/2005/8/layout/list1"/>
    <dgm:cxn modelId="{8552CCA9-1765-4C4E-BE8B-B2551762E6DC}" type="presParOf" srcId="{860FFABE-4B05-4CB7-A74E-7E4F45F378B4}" destId="{88C9600D-098E-4271-A688-5BF6AF86E3A3}" srcOrd="0" destOrd="0" presId="urn:microsoft.com/office/officeart/2005/8/layout/list1"/>
    <dgm:cxn modelId="{871745B8-F4EA-4FA7-8982-C0C297F1557D}" type="presParOf" srcId="{860FFABE-4B05-4CB7-A74E-7E4F45F378B4}" destId="{6A020CC8-1738-4D00-8E8D-2923ECA8111E}" srcOrd="1" destOrd="0" presId="urn:microsoft.com/office/officeart/2005/8/layout/list1"/>
    <dgm:cxn modelId="{10AC5113-B40D-4473-8BDE-A2E6ABD0B19F}" type="presParOf" srcId="{0EF8444F-E3BA-409D-84CE-AD5CB214B44E}" destId="{73334921-5537-45F0-9B75-DC2295AB7435}" srcOrd="1" destOrd="0" presId="urn:microsoft.com/office/officeart/2005/8/layout/list1"/>
    <dgm:cxn modelId="{E6A3A9C2-86B1-40FB-9DA1-F2BD69A0EC25}" type="presParOf" srcId="{0EF8444F-E3BA-409D-84CE-AD5CB214B44E}" destId="{1A958F83-36BA-4CE1-A242-813B3F7C61AE}" srcOrd="2" destOrd="0" presId="urn:microsoft.com/office/officeart/2005/8/layout/list1"/>
    <dgm:cxn modelId="{1A83083C-F3A3-41F5-AB23-7C639F85EFAF}" type="presParOf" srcId="{0EF8444F-E3BA-409D-84CE-AD5CB214B44E}" destId="{9B114B10-356E-4842-A104-EE0714A6E74E}" srcOrd="3" destOrd="0" presId="urn:microsoft.com/office/officeart/2005/8/layout/list1"/>
    <dgm:cxn modelId="{B206B935-04BB-429B-8B41-671A4D9D06B7}" type="presParOf" srcId="{0EF8444F-E3BA-409D-84CE-AD5CB214B44E}" destId="{1B939D17-5717-4CDE-BE13-829CCD34E105}" srcOrd="4" destOrd="0" presId="urn:microsoft.com/office/officeart/2005/8/layout/list1"/>
    <dgm:cxn modelId="{D5696A15-8DF9-44E7-B121-0ECEF0C0D35B}" type="presParOf" srcId="{1B939D17-5717-4CDE-BE13-829CCD34E105}" destId="{3E3B1E54-F6D0-44A2-8478-B90FD51BBCA4}" srcOrd="0" destOrd="0" presId="urn:microsoft.com/office/officeart/2005/8/layout/list1"/>
    <dgm:cxn modelId="{4D32A412-CCE5-4B2D-99DF-3747A83B155E}" type="presParOf" srcId="{1B939D17-5717-4CDE-BE13-829CCD34E105}" destId="{3DCF99C7-5D9C-4C5C-8E50-541FF4DD8B79}" srcOrd="1" destOrd="0" presId="urn:microsoft.com/office/officeart/2005/8/layout/list1"/>
    <dgm:cxn modelId="{0B722EEB-EF58-46C7-8A1F-B44A10AE8C62}" type="presParOf" srcId="{0EF8444F-E3BA-409D-84CE-AD5CB214B44E}" destId="{72EF8D1E-7CF5-4539-BF97-3CFD29FDB905}" srcOrd="5" destOrd="0" presId="urn:microsoft.com/office/officeart/2005/8/layout/list1"/>
    <dgm:cxn modelId="{34810517-D882-43AE-B6B3-1279032A4E8A}" type="presParOf" srcId="{0EF8444F-E3BA-409D-84CE-AD5CB214B44E}" destId="{75BE95EC-EC40-44AA-850D-458960852710}" srcOrd="6" destOrd="0" presId="urn:microsoft.com/office/officeart/2005/8/layout/list1"/>
    <dgm:cxn modelId="{0B8C8BEE-E54B-473A-A1CF-5B0AB14BCA37}" type="presParOf" srcId="{0EF8444F-E3BA-409D-84CE-AD5CB214B44E}" destId="{9FB78EE5-3463-4D3A-A0D3-0DEDF1DD9DF6}" srcOrd="7" destOrd="0" presId="urn:microsoft.com/office/officeart/2005/8/layout/list1"/>
    <dgm:cxn modelId="{8A6CAC36-35EC-4018-A27C-3FE3847C3716}" type="presParOf" srcId="{0EF8444F-E3BA-409D-84CE-AD5CB214B44E}" destId="{04F38F83-A7C1-4945-9E25-5EAFFA6B5F6E}" srcOrd="8" destOrd="0" presId="urn:microsoft.com/office/officeart/2005/8/layout/list1"/>
    <dgm:cxn modelId="{FBCECF15-E138-4F76-9CC0-48B7BBA5FB26}" type="presParOf" srcId="{04F38F83-A7C1-4945-9E25-5EAFFA6B5F6E}" destId="{C80C0133-3BC4-4A7E-B81E-591D7E3308A6}" srcOrd="0" destOrd="0" presId="urn:microsoft.com/office/officeart/2005/8/layout/list1"/>
    <dgm:cxn modelId="{6800752A-3D0F-44EC-92EE-AF8CA924B8FA}" type="presParOf" srcId="{04F38F83-A7C1-4945-9E25-5EAFFA6B5F6E}" destId="{7DEF78BB-A45C-4E48-B132-871A41DB46AE}" srcOrd="1" destOrd="0" presId="urn:microsoft.com/office/officeart/2005/8/layout/list1"/>
    <dgm:cxn modelId="{8113ABE5-804C-4159-B65F-D5FA27A337A1}" type="presParOf" srcId="{0EF8444F-E3BA-409D-84CE-AD5CB214B44E}" destId="{B0145805-9CEE-4324-8BEF-D47EB870C11D}" srcOrd="9" destOrd="0" presId="urn:microsoft.com/office/officeart/2005/8/layout/list1"/>
    <dgm:cxn modelId="{00817284-55D9-42F1-A78A-E15C3B19FF57}" type="presParOf" srcId="{0EF8444F-E3BA-409D-84CE-AD5CB214B44E}" destId="{6A78684A-7BA6-48BD-A4AD-9B148F8D2C6F}" srcOrd="10" destOrd="0" presId="urn:microsoft.com/office/officeart/2005/8/layout/list1"/>
    <dgm:cxn modelId="{9CE7A59A-6FCC-42C7-B9B4-F4AD3C3406E9}" type="presParOf" srcId="{0EF8444F-E3BA-409D-84CE-AD5CB214B44E}" destId="{6C9225A2-94E7-41A1-B45F-52BE6D648593}" srcOrd="11" destOrd="0" presId="urn:microsoft.com/office/officeart/2005/8/layout/list1"/>
    <dgm:cxn modelId="{D0961113-BC60-4ABE-A75B-9C456D7D4450}" type="presParOf" srcId="{0EF8444F-E3BA-409D-84CE-AD5CB214B44E}" destId="{726FB2B4-1448-45CB-A7E1-1CCCB8BFA3B0}" srcOrd="12" destOrd="0" presId="urn:microsoft.com/office/officeart/2005/8/layout/list1"/>
    <dgm:cxn modelId="{8AD306C7-E56F-44F5-970F-2864B53505CA}" type="presParOf" srcId="{726FB2B4-1448-45CB-A7E1-1CCCB8BFA3B0}" destId="{37F152C3-36A1-42AF-8030-C02C75AD7864}" srcOrd="0" destOrd="0" presId="urn:microsoft.com/office/officeart/2005/8/layout/list1"/>
    <dgm:cxn modelId="{95DEEF84-8537-4686-8787-E6955AE575E8}" type="presParOf" srcId="{726FB2B4-1448-45CB-A7E1-1CCCB8BFA3B0}" destId="{836C98F4-51E0-4EDA-A9E4-3107CACE216F}" srcOrd="1" destOrd="0" presId="urn:microsoft.com/office/officeart/2005/8/layout/list1"/>
    <dgm:cxn modelId="{52F78A51-AD88-444A-80FC-C04D798312D1}" type="presParOf" srcId="{0EF8444F-E3BA-409D-84CE-AD5CB214B44E}" destId="{C3AC532B-5BF0-4DD0-99F9-9811B0CBA9FA}" srcOrd="13" destOrd="0" presId="urn:microsoft.com/office/officeart/2005/8/layout/list1"/>
    <dgm:cxn modelId="{CA4DDAA2-3D7F-4566-9FC1-43EB6ADC9615}" type="presParOf" srcId="{0EF8444F-E3BA-409D-84CE-AD5CB214B44E}" destId="{30745336-BEC4-48EA-B9CC-85566D417EA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532121-1127-4AAC-98BC-BE0219FDD957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CCDF135-7B2D-4FB6-89F1-DF65C2BD4249}">
      <dgm:prSet/>
      <dgm:spPr/>
      <dgm:t>
        <a:bodyPr/>
        <a:lstStyle/>
        <a:p>
          <a:r>
            <a:rPr lang="zh-CN"/>
            <a:t>一旦数组被创建，那么其长度不可改变</a:t>
          </a:r>
          <a:endParaRPr lang="en-US"/>
        </a:p>
      </dgm:t>
    </dgm:pt>
    <dgm:pt modelId="{58BFC0A1-4053-4F48-94C4-29EF33092D41}" type="parTrans" cxnId="{78F65621-BA7B-4902-8243-8F400075F198}">
      <dgm:prSet/>
      <dgm:spPr/>
      <dgm:t>
        <a:bodyPr/>
        <a:lstStyle/>
        <a:p>
          <a:endParaRPr lang="en-US"/>
        </a:p>
      </dgm:t>
    </dgm:pt>
    <dgm:pt modelId="{0AD0E19F-ECD7-4B2F-8BC5-C949703F428F}" type="sibTrans" cxnId="{78F65621-BA7B-4902-8243-8F400075F198}">
      <dgm:prSet/>
      <dgm:spPr/>
      <dgm:t>
        <a:bodyPr/>
        <a:lstStyle/>
        <a:p>
          <a:endParaRPr lang="en-US"/>
        </a:p>
      </dgm:t>
    </dgm:pt>
    <dgm:pt modelId="{1CCE0637-E3CF-4C44-8E5F-275503BA04E5}">
      <dgm:prSet/>
      <dgm:spPr/>
      <dgm:t>
        <a:bodyPr/>
        <a:lstStyle/>
        <a:p>
          <a:r>
            <a:rPr lang="en-US"/>
            <a:t>System.Collection</a:t>
          </a:r>
          <a:r>
            <a:rPr lang="zh-CN"/>
            <a:t>和其子命名空间提供了更高级的数据结构，包括可变长度的数组和字典</a:t>
          </a:r>
          <a:endParaRPr lang="en-US"/>
        </a:p>
      </dgm:t>
    </dgm:pt>
    <dgm:pt modelId="{43AAF450-AC23-4302-AF61-304B35C56397}" type="parTrans" cxnId="{8E643A13-CFFF-4A44-A3C0-A9390C3A973F}">
      <dgm:prSet/>
      <dgm:spPr/>
      <dgm:t>
        <a:bodyPr/>
        <a:lstStyle/>
        <a:p>
          <a:endParaRPr lang="en-US"/>
        </a:p>
      </dgm:t>
    </dgm:pt>
    <dgm:pt modelId="{FBCA231C-42F7-46D4-A54F-44F7CE75E660}" type="sibTrans" cxnId="{8E643A13-CFFF-4A44-A3C0-A9390C3A973F}">
      <dgm:prSet/>
      <dgm:spPr/>
      <dgm:t>
        <a:bodyPr/>
        <a:lstStyle/>
        <a:p>
          <a:endParaRPr lang="en-US"/>
        </a:p>
      </dgm:t>
    </dgm:pt>
    <dgm:pt modelId="{BAE2D6C7-B03F-4C45-9DC0-CCC6186E9545}" type="pres">
      <dgm:prSet presAssocID="{24532121-1127-4AAC-98BC-BE0219FDD9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52346F-DF6A-4232-AA48-BE7C7964C0C6}" type="pres">
      <dgm:prSet presAssocID="{7CCDF135-7B2D-4FB6-89F1-DF65C2BD4249}" presName="hierRoot1" presStyleCnt="0"/>
      <dgm:spPr/>
    </dgm:pt>
    <dgm:pt modelId="{A0BA43FE-7071-4EDA-A64C-46198CB427A6}" type="pres">
      <dgm:prSet presAssocID="{7CCDF135-7B2D-4FB6-89F1-DF65C2BD4249}" presName="composite" presStyleCnt="0"/>
      <dgm:spPr/>
    </dgm:pt>
    <dgm:pt modelId="{B0AB2986-68CE-4EA3-96CE-4825FF53B0B2}" type="pres">
      <dgm:prSet presAssocID="{7CCDF135-7B2D-4FB6-89F1-DF65C2BD4249}" presName="background" presStyleLbl="node0" presStyleIdx="0" presStyleCnt="2"/>
      <dgm:spPr/>
    </dgm:pt>
    <dgm:pt modelId="{AFD9717A-BC65-4408-B1DC-CCAE5BC24BE9}" type="pres">
      <dgm:prSet presAssocID="{7CCDF135-7B2D-4FB6-89F1-DF65C2BD4249}" presName="text" presStyleLbl="fgAcc0" presStyleIdx="0" presStyleCnt="2">
        <dgm:presLayoutVars>
          <dgm:chPref val="3"/>
        </dgm:presLayoutVars>
      </dgm:prSet>
      <dgm:spPr/>
    </dgm:pt>
    <dgm:pt modelId="{D4BE83E0-5EB4-45D6-A973-D7014519ACAE}" type="pres">
      <dgm:prSet presAssocID="{7CCDF135-7B2D-4FB6-89F1-DF65C2BD4249}" presName="hierChild2" presStyleCnt="0"/>
      <dgm:spPr/>
    </dgm:pt>
    <dgm:pt modelId="{5587D0C7-296B-4D26-A9E0-483EA4959645}" type="pres">
      <dgm:prSet presAssocID="{1CCE0637-E3CF-4C44-8E5F-275503BA04E5}" presName="hierRoot1" presStyleCnt="0"/>
      <dgm:spPr/>
    </dgm:pt>
    <dgm:pt modelId="{165821D8-EF39-41B4-88B3-B6565358140B}" type="pres">
      <dgm:prSet presAssocID="{1CCE0637-E3CF-4C44-8E5F-275503BA04E5}" presName="composite" presStyleCnt="0"/>
      <dgm:spPr/>
    </dgm:pt>
    <dgm:pt modelId="{8477185D-46B2-4A66-9BF5-AE3FF90A8C2C}" type="pres">
      <dgm:prSet presAssocID="{1CCE0637-E3CF-4C44-8E5F-275503BA04E5}" presName="background" presStyleLbl="node0" presStyleIdx="1" presStyleCnt="2"/>
      <dgm:spPr/>
    </dgm:pt>
    <dgm:pt modelId="{C4710F18-4429-4BEB-BA66-50090CF12AFC}" type="pres">
      <dgm:prSet presAssocID="{1CCE0637-E3CF-4C44-8E5F-275503BA04E5}" presName="text" presStyleLbl="fgAcc0" presStyleIdx="1" presStyleCnt="2">
        <dgm:presLayoutVars>
          <dgm:chPref val="3"/>
        </dgm:presLayoutVars>
      </dgm:prSet>
      <dgm:spPr/>
    </dgm:pt>
    <dgm:pt modelId="{5E6123BB-B6A4-42BD-AF5D-D07EF5629234}" type="pres">
      <dgm:prSet presAssocID="{1CCE0637-E3CF-4C44-8E5F-275503BA04E5}" presName="hierChild2" presStyleCnt="0"/>
      <dgm:spPr/>
    </dgm:pt>
  </dgm:ptLst>
  <dgm:cxnLst>
    <dgm:cxn modelId="{8E643A13-CFFF-4A44-A3C0-A9390C3A973F}" srcId="{24532121-1127-4AAC-98BC-BE0219FDD957}" destId="{1CCE0637-E3CF-4C44-8E5F-275503BA04E5}" srcOrd="1" destOrd="0" parTransId="{43AAF450-AC23-4302-AF61-304B35C56397}" sibTransId="{FBCA231C-42F7-46D4-A54F-44F7CE75E660}"/>
    <dgm:cxn modelId="{78F65621-BA7B-4902-8243-8F400075F198}" srcId="{24532121-1127-4AAC-98BC-BE0219FDD957}" destId="{7CCDF135-7B2D-4FB6-89F1-DF65C2BD4249}" srcOrd="0" destOrd="0" parTransId="{58BFC0A1-4053-4F48-94C4-29EF33092D41}" sibTransId="{0AD0E19F-ECD7-4B2F-8BC5-C949703F428F}"/>
    <dgm:cxn modelId="{F6339249-D25F-415B-9051-39BD016E28F6}" type="presOf" srcId="{7CCDF135-7B2D-4FB6-89F1-DF65C2BD4249}" destId="{AFD9717A-BC65-4408-B1DC-CCAE5BC24BE9}" srcOrd="0" destOrd="0" presId="urn:microsoft.com/office/officeart/2005/8/layout/hierarchy1"/>
    <dgm:cxn modelId="{99E27E9A-B392-4033-BCED-3C928CC0A16E}" type="presOf" srcId="{1CCE0637-E3CF-4C44-8E5F-275503BA04E5}" destId="{C4710F18-4429-4BEB-BA66-50090CF12AFC}" srcOrd="0" destOrd="0" presId="urn:microsoft.com/office/officeart/2005/8/layout/hierarchy1"/>
    <dgm:cxn modelId="{18E114F8-46F7-41D2-89B0-246E4AB309AC}" type="presOf" srcId="{24532121-1127-4AAC-98BC-BE0219FDD957}" destId="{BAE2D6C7-B03F-4C45-9DC0-CCC6186E9545}" srcOrd="0" destOrd="0" presId="urn:microsoft.com/office/officeart/2005/8/layout/hierarchy1"/>
    <dgm:cxn modelId="{BC284981-89C4-4F17-B71F-AEB155CBFCD3}" type="presParOf" srcId="{BAE2D6C7-B03F-4C45-9DC0-CCC6186E9545}" destId="{B852346F-DF6A-4232-AA48-BE7C7964C0C6}" srcOrd="0" destOrd="0" presId="urn:microsoft.com/office/officeart/2005/8/layout/hierarchy1"/>
    <dgm:cxn modelId="{EFACDB03-E23B-40EC-ADC4-38EA7CCBC56D}" type="presParOf" srcId="{B852346F-DF6A-4232-AA48-BE7C7964C0C6}" destId="{A0BA43FE-7071-4EDA-A64C-46198CB427A6}" srcOrd="0" destOrd="0" presId="urn:microsoft.com/office/officeart/2005/8/layout/hierarchy1"/>
    <dgm:cxn modelId="{A1D76EC7-4B8F-4626-BAEA-BCBBDBC7C233}" type="presParOf" srcId="{A0BA43FE-7071-4EDA-A64C-46198CB427A6}" destId="{B0AB2986-68CE-4EA3-96CE-4825FF53B0B2}" srcOrd="0" destOrd="0" presId="urn:microsoft.com/office/officeart/2005/8/layout/hierarchy1"/>
    <dgm:cxn modelId="{88CCC729-3A15-4ED7-81C9-7E92B6B5B9DE}" type="presParOf" srcId="{A0BA43FE-7071-4EDA-A64C-46198CB427A6}" destId="{AFD9717A-BC65-4408-B1DC-CCAE5BC24BE9}" srcOrd="1" destOrd="0" presId="urn:microsoft.com/office/officeart/2005/8/layout/hierarchy1"/>
    <dgm:cxn modelId="{878F1AFE-0E30-4012-A6F1-7763366EDA9B}" type="presParOf" srcId="{B852346F-DF6A-4232-AA48-BE7C7964C0C6}" destId="{D4BE83E0-5EB4-45D6-A973-D7014519ACAE}" srcOrd="1" destOrd="0" presId="urn:microsoft.com/office/officeart/2005/8/layout/hierarchy1"/>
    <dgm:cxn modelId="{8D378C51-0EED-4061-8484-F0F3DC1FF043}" type="presParOf" srcId="{BAE2D6C7-B03F-4C45-9DC0-CCC6186E9545}" destId="{5587D0C7-296B-4D26-A9E0-483EA4959645}" srcOrd="1" destOrd="0" presId="urn:microsoft.com/office/officeart/2005/8/layout/hierarchy1"/>
    <dgm:cxn modelId="{7612F0DA-5F0D-4E0B-A697-E8F83234831B}" type="presParOf" srcId="{5587D0C7-296B-4D26-A9E0-483EA4959645}" destId="{165821D8-EF39-41B4-88B3-B6565358140B}" srcOrd="0" destOrd="0" presId="urn:microsoft.com/office/officeart/2005/8/layout/hierarchy1"/>
    <dgm:cxn modelId="{FA316326-4167-4CC1-BAB4-687984DAC357}" type="presParOf" srcId="{165821D8-EF39-41B4-88B3-B6565358140B}" destId="{8477185D-46B2-4A66-9BF5-AE3FF90A8C2C}" srcOrd="0" destOrd="0" presId="urn:microsoft.com/office/officeart/2005/8/layout/hierarchy1"/>
    <dgm:cxn modelId="{26A723C6-F6E6-4989-80D9-EA41034D3AB2}" type="presParOf" srcId="{165821D8-EF39-41B4-88B3-B6565358140B}" destId="{C4710F18-4429-4BEB-BA66-50090CF12AFC}" srcOrd="1" destOrd="0" presId="urn:microsoft.com/office/officeart/2005/8/layout/hierarchy1"/>
    <dgm:cxn modelId="{83473CC9-5EDA-4382-83E2-2ADDF9499351}" type="presParOf" srcId="{5587D0C7-296B-4D26-A9E0-483EA4959645}" destId="{5E6123BB-B6A4-42BD-AF5D-D07EF562923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B242D8-7779-478A-8A7B-61069206E93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54713-DCC2-43E0-97CF-3102323B414F}">
      <dgm:prSet/>
      <dgm:spPr/>
      <dgm:t>
        <a:bodyPr/>
        <a:lstStyle/>
        <a:p>
          <a:r>
            <a:rPr lang="en-US" altLang="zh-CN" dirty="0"/>
            <a:t>c</a:t>
          </a:r>
          <a:r>
            <a:rPr lang="en-US" dirty="0"/>
            <a:t>har[] vowels = new char[] {‘a’, ‘e’, ‘</a:t>
          </a:r>
          <a:r>
            <a:rPr lang="en-US" dirty="0" err="1"/>
            <a:t>i</a:t>
          </a:r>
          <a:r>
            <a:rPr lang="en-US" dirty="0"/>
            <a:t>’, ‘o’, ‘u’};</a:t>
          </a:r>
        </a:p>
      </dgm:t>
    </dgm:pt>
    <dgm:pt modelId="{80A03EBD-DD07-49FE-A367-51952BF6805E}" type="parTrans" cxnId="{A667FD82-C5CC-4005-943E-E5C32012B4AF}">
      <dgm:prSet/>
      <dgm:spPr/>
      <dgm:t>
        <a:bodyPr/>
        <a:lstStyle/>
        <a:p>
          <a:endParaRPr lang="en-US"/>
        </a:p>
      </dgm:t>
    </dgm:pt>
    <dgm:pt modelId="{B694AA29-8A8A-4E5F-B12B-8AC2088DCA86}" type="sibTrans" cxnId="{A667FD82-C5CC-4005-943E-E5C32012B4AF}">
      <dgm:prSet/>
      <dgm:spPr/>
      <dgm:t>
        <a:bodyPr/>
        <a:lstStyle/>
        <a:p>
          <a:endParaRPr lang="en-US"/>
        </a:p>
      </dgm:t>
    </dgm:pt>
    <dgm:pt modelId="{A4FC2948-3433-454A-818E-CCDEBBD1C057}">
      <dgm:prSet/>
      <dgm:spPr/>
      <dgm:t>
        <a:bodyPr/>
        <a:lstStyle/>
        <a:p>
          <a:r>
            <a:rPr lang="en-US" dirty="0"/>
            <a:t>char[] vowels = {‘a’, ‘e’, ‘</a:t>
          </a:r>
          <a:r>
            <a:rPr lang="en-US" dirty="0" err="1"/>
            <a:t>i</a:t>
          </a:r>
          <a:r>
            <a:rPr lang="en-US" dirty="0"/>
            <a:t>’, ‘o’, ‘u’};</a:t>
          </a:r>
        </a:p>
      </dgm:t>
    </dgm:pt>
    <dgm:pt modelId="{3B679BD2-A66D-459A-9135-9699F826F7C6}" type="parTrans" cxnId="{6EB30BA0-2757-4A82-B568-17658A71C873}">
      <dgm:prSet/>
      <dgm:spPr/>
      <dgm:t>
        <a:bodyPr/>
        <a:lstStyle/>
        <a:p>
          <a:endParaRPr lang="en-US"/>
        </a:p>
      </dgm:t>
    </dgm:pt>
    <dgm:pt modelId="{841381DA-03F2-4252-B51D-B604299435DF}" type="sibTrans" cxnId="{6EB30BA0-2757-4A82-B568-17658A71C873}">
      <dgm:prSet/>
      <dgm:spPr/>
      <dgm:t>
        <a:bodyPr/>
        <a:lstStyle/>
        <a:p>
          <a:endParaRPr lang="en-US"/>
        </a:p>
      </dgm:t>
    </dgm:pt>
    <dgm:pt modelId="{855C84AB-B819-44B9-A0C1-45AA3E4FE2C0}">
      <dgm:prSet/>
      <dgm:spPr/>
      <dgm:t>
        <a:bodyPr/>
        <a:lstStyle/>
        <a:p>
          <a:r>
            <a:rPr lang="en-US"/>
            <a:t>…</a:t>
          </a:r>
        </a:p>
      </dgm:t>
    </dgm:pt>
    <dgm:pt modelId="{847BBD95-98BC-4531-B4C9-51DDD238A704}" type="parTrans" cxnId="{8FA7879D-2EF3-44DA-8FE0-5A4C1B331224}">
      <dgm:prSet/>
      <dgm:spPr/>
      <dgm:t>
        <a:bodyPr/>
        <a:lstStyle/>
        <a:p>
          <a:endParaRPr lang="en-US"/>
        </a:p>
      </dgm:t>
    </dgm:pt>
    <dgm:pt modelId="{812865C3-C8E3-49C8-8FF0-D8D3C35E5A8F}" type="sibTrans" cxnId="{8FA7879D-2EF3-44DA-8FE0-5A4C1B331224}">
      <dgm:prSet/>
      <dgm:spPr/>
      <dgm:t>
        <a:bodyPr/>
        <a:lstStyle/>
        <a:p>
          <a:endParaRPr lang="en-US"/>
        </a:p>
      </dgm:t>
    </dgm:pt>
    <dgm:pt modelId="{162274A1-C3C3-4272-AE00-94B042A64F74}" type="pres">
      <dgm:prSet presAssocID="{FCB242D8-7779-478A-8A7B-61069206E93E}" presName="vert0" presStyleCnt="0">
        <dgm:presLayoutVars>
          <dgm:dir/>
          <dgm:animOne val="branch"/>
          <dgm:animLvl val="lvl"/>
        </dgm:presLayoutVars>
      </dgm:prSet>
      <dgm:spPr/>
    </dgm:pt>
    <dgm:pt modelId="{1F83121A-FB4A-4494-957C-BD0D79F11687}" type="pres">
      <dgm:prSet presAssocID="{1A054713-DCC2-43E0-97CF-3102323B414F}" presName="thickLine" presStyleLbl="alignNode1" presStyleIdx="0" presStyleCnt="3"/>
      <dgm:spPr/>
    </dgm:pt>
    <dgm:pt modelId="{92B53BC9-D55F-4046-8E13-0F19F4BDF954}" type="pres">
      <dgm:prSet presAssocID="{1A054713-DCC2-43E0-97CF-3102323B414F}" presName="horz1" presStyleCnt="0"/>
      <dgm:spPr/>
    </dgm:pt>
    <dgm:pt modelId="{9C1D189B-41D5-4FCC-B62A-4405F03FEFFF}" type="pres">
      <dgm:prSet presAssocID="{1A054713-DCC2-43E0-97CF-3102323B414F}" presName="tx1" presStyleLbl="revTx" presStyleIdx="0" presStyleCnt="3"/>
      <dgm:spPr/>
    </dgm:pt>
    <dgm:pt modelId="{F86379D5-67DA-41E9-BE18-AF1C75139835}" type="pres">
      <dgm:prSet presAssocID="{1A054713-DCC2-43E0-97CF-3102323B414F}" presName="vert1" presStyleCnt="0"/>
      <dgm:spPr/>
    </dgm:pt>
    <dgm:pt modelId="{CE6C7461-90E9-4282-A7EE-70C205914DEC}" type="pres">
      <dgm:prSet presAssocID="{A4FC2948-3433-454A-818E-CCDEBBD1C057}" presName="thickLine" presStyleLbl="alignNode1" presStyleIdx="1" presStyleCnt="3"/>
      <dgm:spPr/>
    </dgm:pt>
    <dgm:pt modelId="{AEB9D62D-A125-4807-9210-AD0047828871}" type="pres">
      <dgm:prSet presAssocID="{A4FC2948-3433-454A-818E-CCDEBBD1C057}" presName="horz1" presStyleCnt="0"/>
      <dgm:spPr/>
    </dgm:pt>
    <dgm:pt modelId="{DB643868-8317-4751-B561-AA943C68C556}" type="pres">
      <dgm:prSet presAssocID="{A4FC2948-3433-454A-818E-CCDEBBD1C057}" presName="tx1" presStyleLbl="revTx" presStyleIdx="1" presStyleCnt="3"/>
      <dgm:spPr/>
    </dgm:pt>
    <dgm:pt modelId="{0B86D8EE-1FC1-40E5-B6D5-64095420B3C2}" type="pres">
      <dgm:prSet presAssocID="{A4FC2948-3433-454A-818E-CCDEBBD1C057}" presName="vert1" presStyleCnt="0"/>
      <dgm:spPr/>
    </dgm:pt>
    <dgm:pt modelId="{7BC00859-D45E-41FD-9D57-9DCD14AA418F}" type="pres">
      <dgm:prSet presAssocID="{855C84AB-B819-44B9-A0C1-45AA3E4FE2C0}" presName="thickLine" presStyleLbl="alignNode1" presStyleIdx="2" presStyleCnt="3"/>
      <dgm:spPr/>
    </dgm:pt>
    <dgm:pt modelId="{CACD4884-94A9-4148-8976-DCE7AB947068}" type="pres">
      <dgm:prSet presAssocID="{855C84AB-B819-44B9-A0C1-45AA3E4FE2C0}" presName="horz1" presStyleCnt="0"/>
      <dgm:spPr/>
    </dgm:pt>
    <dgm:pt modelId="{3988DFE5-5ACA-4F73-8BC0-9B4F76F6048C}" type="pres">
      <dgm:prSet presAssocID="{855C84AB-B819-44B9-A0C1-45AA3E4FE2C0}" presName="tx1" presStyleLbl="revTx" presStyleIdx="2" presStyleCnt="3"/>
      <dgm:spPr/>
    </dgm:pt>
    <dgm:pt modelId="{AEFB0C28-00CB-4A7D-945E-9BEDB87C587C}" type="pres">
      <dgm:prSet presAssocID="{855C84AB-B819-44B9-A0C1-45AA3E4FE2C0}" presName="vert1" presStyleCnt="0"/>
      <dgm:spPr/>
    </dgm:pt>
  </dgm:ptLst>
  <dgm:cxnLst>
    <dgm:cxn modelId="{044F0B27-41F2-4E91-9465-1962E9FDF521}" type="presOf" srcId="{FCB242D8-7779-478A-8A7B-61069206E93E}" destId="{162274A1-C3C3-4272-AE00-94B042A64F74}" srcOrd="0" destOrd="0" presId="urn:microsoft.com/office/officeart/2008/layout/LinedList"/>
    <dgm:cxn modelId="{A667FD82-C5CC-4005-943E-E5C32012B4AF}" srcId="{FCB242D8-7779-478A-8A7B-61069206E93E}" destId="{1A054713-DCC2-43E0-97CF-3102323B414F}" srcOrd="0" destOrd="0" parTransId="{80A03EBD-DD07-49FE-A367-51952BF6805E}" sibTransId="{B694AA29-8A8A-4E5F-B12B-8AC2088DCA86}"/>
    <dgm:cxn modelId="{8FA7879D-2EF3-44DA-8FE0-5A4C1B331224}" srcId="{FCB242D8-7779-478A-8A7B-61069206E93E}" destId="{855C84AB-B819-44B9-A0C1-45AA3E4FE2C0}" srcOrd="2" destOrd="0" parTransId="{847BBD95-98BC-4531-B4C9-51DDD238A704}" sibTransId="{812865C3-C8E3-49C8-8FF0-D8D3C35E5A8F}"/>
    <dgm:cxn modelId="{6EB30BA0-2757-4A82-B568-17658A71C873}" srcId="{FCB242D8-7779-478A-8A7B-61069206E93E}" destId="{A4FC2948-3433-454A-818E-CCDEBBD1C057}" srcOrd="1" destOrd="0" parTransId="{3B679BD2-A66D-459A-9135-9699F826F7C6}" sibTransId="{841381DA-03F2-4252-B51D-B604299435DF}"/>
    <dgm:cxn modelId="{23BD1AC1-268E-4A9B-96C5-69C3D373B7F6}" type="presOf" srcId="{1A054713-DCC2-43E0-97CF-3102323B414F}" destId="{9C1D189B-41D5-4FCC-B62A-4405F03FEFFF}" srcOrd="0" destOrd="0" presId="urn:microsoft.com/office/officeart/2008/layout/LinedList"/>
    <dgm:cxn modelId="{C219CAE1-2221-44C9-A1D7-0AA2F7ACBDA3}" type="presOf" srcId="{A4FC2948-3433-454A-818E-CCDEBBD1C057}" destId="{DB643868-8317-4751-B561-AA943C68C556}" srcOrd="0" destOrd="0" presId="urn:microsoft.com/office/officeart/2008/layout/LinedList"/>
    <dgm:cxn modelId="{434A41FC-ABB3-423A-8CD2-83E45CFC23CC}" type="presOf" srcId="{855C84AB-B819-44B9-A0C1-45AA3E4FE2C0}" destId="{3988DFE5-5ACA-4F73-8BC0-9B4F76F6048C}" srcOrd="0" destOrd="0" presId="urn:microsoft.com/office/officeart/2008/layout/LinedList"/>
    <dgm:cxn modelId="{38002B1A-300B-4D1E-A9B9-0619A13A80B0}" type="presParOf" srcId="{162274A1-C3C3-4272-AE00-94B042A64F74}" destId="{1F83121A-FB4A-4494-957C-BD0D79F11687}" srcOrd="0" destOrd="0" presId="urn:microsoft.com/office/officeart/2008/layout/LinedList"/>
    <dgm:cxn modelId="{19838CE7-002A-4BA3-8155-46704BEB2629}" type="presParOf" srcId="{162274A1-C3C3-4272-AE00-94B042A64F74}" destId="{92B53BC9-D55F-4046-8E13-0F19F4BDF954}" srcOrd="1" destOrd="0" presId="urn:microsoft.com/office/officeart/2008/layout/LinedList"/>
    <dgm:cxn modelId="{1355005F-3EB6-4AB1-878D-3DD858A648F9}" type="presParOf" srcId="{92B53BC9-D55F-4046-8E13-0F19F4BDF954}" destId="{9C1D189B-41D5-4FCC-B62A-4405F03FEFFF}" srcOrd="0" destOrd="0" presId="urn:microsoft.com/office/officeart/2008/layout/LinedList"/>
    <dgm:cxn modelId="{7D93EEE3-6FAE-4BF3-9E0C-28AF1A6FCD85}" type="presParOf" srcId="{92B53BC9-D55F-4046-8E13-0F19F4BDF954}" destId="{F86379D5-67DA-41E9-BE18-AF1C75139835}" srcOrd="1" destOrd="0" presId="urn:microsoft.com/office/officeart/2008/layout/LinedList"/>
    <dgm:cxn modelId="{04C2DF18-3810-4C24-A892-2566B9B11F06}" type="presParOf" srcId="{162274A1-C3C3-4272-AE00-94B042A64F74}" destId="{CE6C7461-90E9-4282-A7EE-70C205914DEC}" srcOrd="2" destOrd="0" presId="urn:microsoft.com/office/officeart/2008/layout/LinedList"/>
    <dgm:cxn modelId="{00C2012E-2046-4A81-A0AE-59A7F16AB4DB}" type="presParOf" srcId="{162274A1-C3C3-4272-AE00-94B042A64F74}" destId="{AEB9D62D-A125-4807-9210-AD0047828871}" srcOrd="3" destOrd="0" presId="urn:microsoft.com/office/officeart/2008/layout/LinedList"/>
    <dgm:cxn modelId="{2AB84ACB-76AD-4CDC-ABE9-897089C7279F}" type="presParOf" srcId="{AEB9D62D-A125-4807-9210-AD0047828871}" destId="{DB643868-8317-4751-B561-AA943C68C556}" srcOrd="0" destOrd="0" presId="urn:microsoft.com/office/officeart/2008/layout/LinedList"/>
    <dgm:cxn modelId="{B4173FA4-5291-4347-A437-D709BD0A4CF3}" type="presParOf" srcId="{AEB9D62D-A125-4807-9210-AD0047828871}" destId="{0B86D8EE-1FC1-40E5-B6D5-64095420B3C2}" srcOrd="1" destOrd="0" presId="urn:microsoft.com/office/officeart/2008/layout/LinedList"/>
    <dgm:cxn modelId="{210B99A7-7DD7-4B8C-A7AC-327DCBBB390B}" type="presParOf" srcId="{162274A1-C3C3-4272-AE00-94B042A64F74}" destId="{7BC00859-D45E-41FD-9D57-9DCD14AA418F}" srcOrd="4" destOrd="0" presId="urn:microsoft.com/office/officeart/2008/layout/LinedList"/>
    <dgm:cxn modelId="{266A68A5-E265-4A24-8AE9-44A5CF68EF8E}" type="presParOf" srcId="{162274A1-C3C3-4272-AE00-94B042A64F74}" destId="{CACD4884-94A9-4148-8976-DCE7AB947068}" srcOrd="5" destOrd="0" presId="urn:microsoft.com/office/officeart/2008/layout/LinedList"/>
    <dgm:cxn modelId="{253B9B4E-259B-4659-A121-2C0C516AB2E3}" type="presParOf" srcId="{CACD4884-94A9-4148-8976-DCE7AB947068}" destId="{3988DFE5-5ACA-4F73-8BC0-9B4F76F6048C}" srcOrd="0" destOrd="0" presId="urn:microsoft.com/office/officeart/2008/layout/LinedList"/>
    <dgm:cxn modelId="{CB91962B-2F03-47A6-9928-1D8250EA1390}" type="presParOf" srcId="{CACD4884-94A9-4148-8976-DCE7AB947068}" destId="{AEFB0C28-00CB-4A7D-945E-9BEDB87C58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2B1D75-2BD1-46D8-A4D1-3D4FB5377FB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0A7B3E4-554D-40D3-A02E-DFEB6586BC17}">
      <dgm:prSet/>
      <dgm:spPr/>
      <dgm:t>
        <a:bodyPr/>
        <a:lstStyle/>
        <a:p>
          <a:r>
            <a:rPr lang="zh-CN"/>
            <a:t>创建数组时，所有的元素都会被初始化，其值为该类型的默认值</a:t>
          </a:r>
          <a:endParaRPr lang="en-US"/>
        </a:p>
      </dgm:t>
    </dgm:pt>
    <dgm:pt modelId="{29A157EC-04CB-47FA-A333-20FA96BEB282}" type="parTrans" cxnId="{C9426365-BB9D-4E24-AEAB-1D74A193F51A}">
      <dgm:prSet/>
      <dgm:spPr/>
      <dgm:t>
        <a:bodyPr/>
        <a:lstStyle/>
        <a:p>
          <a:endParaRPr lang="en-US"/>
        </a:p>
      </dgm:t>
    </dgm:pt>
    <dgm:pt modelId="{3CB65223-3603-4B9B-9157-118C5BD749EC}" type="sibTrans" cxnId="{C9426365-BB9D-4E24-AEAB-1D74A193F51A}">
      <dgm:prSet/>
      <dgm:spPr/>
      <dgm:t>
        <a:bodyPr/>
        <a:lstStyle/>
        <a:p>
          <a:endParaRPr lang="en-US"/>
        </a:p>
      </dgm:t>
    </dgm:pt>
    <dgm:pt modelId="{CCC06F76-F83E-4DAF-B1CB-8BBAFA49E674}">
      <dgm:prSet/>
      <dgm:spPr/>
      <dgm:t>
        <a:bodyPr/>
        <a:lstStyle/>
        <a:p>
          <a:r>
            <a:rPr lang="zh-CN"/>
            <a:t>类型的默认值就是内存按位归零的结果</a:t>
          </a:r>
          <a:endParaRPr lang="en-US"/>
        </a:p>
      </dgm:t>
    </dgm:pt>
    <dgm:pt modelId="{A18F1C3C-CD10-4E18-8EC0-84FED1060A15}" type="parTrans" cxnId="{304DF2A8-ED3D-4A66-8D20-53AB7EFAA2C3}">
      <dgm:prSet/>
      <dgm:spPr/>
      <dgm:t>
        <a:bodyPr/>
        <a:lstStyle/>
        <a:p>
          <a:endParaRPr lang="en-US"/>
        </a:p>
      </dgm:t>
    </dgm:pt>
    <dgm:pt modelId="{F4CAAF9B-C99E-4B39-A0F2-C682BFA8FE54}" type="sibTrans" cxnId="{304DF2A8-ED3D-4A66-8D20-53AB7EFAA2C3}">
      <dgm:prSet/>
      <dgm:spPr/>
      <dgm:t>
        <a:bodyPr/>
        <a:lstStyle/>
        <a:p>
          <a:endParaRPr lang="en-US"/>
        </a:p>
      </dgm:t>
    </dgm:pt>
    <dgm:pt modelId="{E565A1DC-DB69-4580-BFD3-25E0541CE06F}">
      <dgm:prSet/>
      <dgm:spPr/>
      <dgm:t>
        <a:bodyPr/>
        <a:lstStyle/>
        <a:p>
          <a:r>
            <a:rPr lang="zh-CN"/>
            <a:t>例如：</a:t>
          </a:r>
          <a:endParaRPr lang="en-US"/>
        </a:p>
      </dgm:t>
    </dgm:pt>
    <dgm:pt modelId="{B774DE1A-0FEC-4637-B2DC-0CA908670FAC}" type="parTrans" cxnId="{21F7F0FB-CDFB-423A-A49A-E452AF3021C6}">
      <dgm:prSet/>
      <dgm:spPr/>
      <dgm:t>
        <a:bodyPr/>
        <a:lstStyle/>
        <a:p>
          <a:endParaRPr lang="en-US"/>
        </a:p>
      </dgm:t>
    </dgm:pt>
    <dgm:pt modelId="{A0350226-3B01-4CF2-8E94-39A68A225A12}" type="sibTrans" cxnId="{21F7F0FB-CDFB-423A-A49A-E452AF3021C6}">
      <dgm:prSet/>
      <dgm:spPr/>
      <dgm:t>
        <a:bodyPr/>
        <a:lstStyle/>
        <a:p>
          <a:endParaRPr lang="en-US"/>
        </a:p>
      </dgm:t>
    </dgm:pt>
    <dgm:pt modelId="{AAA85FEC-3A2E-4D29-8A08-F0D0849CE379}">
      <dgm:prSet/>
      <dgm:spPr/>
      <dgm:t>
        <a:bodyPr/>
        <a:lstStyle/>
        <a:p>
          <a:r>
            <a:rPr lang="en-US"/>
            <a:t>int[] a = new int[1000];</a:t>
          </a:r>
        </a:p>
      </dgm:t>
    </dgm:pt>
    <dgm:pt modelId="{7FF7211A-CB93-4D77-AC1B-1EA7E8701E13}" type="parTrans" cxnId="{7F0AB4A7-E7E6-4D92-B2C6-5E3EEBEE62D2}">
      <dgm:prSet/>
      <dgm:spPr/>
      <dgm:t>
        <a:bodyPr/>
        <a:lstStyle/>
        <a:p>
          <a:endParaRPr lang="en-US"/>
        </a:p>
      </dgm:t>
    </dgm:pt>
    <dgm:pt modelId="{7A9DC468-23C0-4203-BDC7-92F64DECFF39}" type="sibTrans" cxnId="{7F0AB4A7-E7E6-4D92-B2C6-5E3EEBEE62D2}">
      <dgm:prSet/>
      <dgm:spPr/>
      <dgm:t>
        <a:bodyPr/>
        <a:lstStyle/>
        <a:p>
          <a:endParaRPr lang="en-US"/>
        </a:p>
      </dgm:t>
    </dgm:pt>
    <dgm:pt modelId="{951D4708-B375-4852-8AA5-BB0AE5AAA179}">
      <dgm:prSet/>
      <dgm:spPr/>
      <dgm:t>
        <a:bodyPr/>
        <a:lstStyle/>
        <a:p>
          <a:r>
            <a:rPr lang="en-US"/>
            <a:t>Consolw.Write(a[123]); // 0</a:t>
          </a:r>
        </a:p>
      </dgm:t>
    </dgm:pt>
    <dgm:pt modelId="{346CBAA2-57A6-43AF-8CBB-4EF676C82E34}" type="parTrans" cxnId="{1EA59903-DFFA-4589-A324-0F0EE9960644}">
      <dgm:prSet/>
      <dgm:spPr/>
      <dgm:t>
        <a:bodyPr/>
        <a:lstStyle/>
        <a:p>
          <a:endParaRPr lang="en-US"/>
        </a:p>
      </dgm:t>
    </dgm:pt>
    <dgm:pt modelId="{116446BB-F836-40B4-A053-4451E1C5917E}" type="sibTrans" cxnId="{1EA59903-DFFA-4589-A324-0F0EE9960644}">
      <dgm:prSet/>
      <dgm:spPr/>
      <dgm:t>
        <a:bodyPr/>
        <a:lstStyle/>
        <a:p>
          <a:endParaRPr lang="en-US"/>
        </a:p>
      </dgm:t>
    </dgm:pt>
    <dgm:pt modelId="{4DE8BB53-8994-4E93-B913-7F505CF2C031}" type="pres">
      <dgm:prSet presAssocID="{922B1D75-2BD1-46D8-A4D1-3D4FB5377FB1}" presName="linear" presStyleCnt="0">
        <dgm:presLayoutVars>
          <dgm:dir/>
          <dgm:animLvl val="lvl"/>
          <dgm:resizeHandles val="exact"/>
        </dgm:presLayoutVars>
      </dgm:prSet>
      <dgm:spPr/>
    </dgm:pt>
    <dgm:pt modelId="{5C3D953F-12E7-4701-9BFB-3813B351CC19}" type="pres">
      <dgm:prSet presAssocID="{C0A7B3E4-554D-40D3-A02E-DFEB6586BC17}" presName="parentLin" presStyleCnt="0"/>
      <dgm:spPr/>
    </dgm:pt>
    <dgm:pt modelId="{65C93E7A-8445-4F5F-9C77-A0F86750BEE9}" type="pres">
      <dgm:prSet presAssocID="{C0A7B3E4-554D-40D3-A02E-DFEB6586BC17}" presName="parentLeftMargin" presStyleLbl="node1" presStyleIdx="0" presStyleCnt="3"/>
      <dgm:spPr/>
    </dgm:pt>
    <dgm:pt modelId="{57B118D6-0F54-4873-A6BF-FB8975656BF9}" type="pres">
      <dgm:prSet presAssocID="{C0A7B3E4-554D-40D3-A02E-DFEB6586BC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EA1434-24E8-4804-A267-CF0F74C8561E}" type="pres">
      <dgm:prSet presAssocID="{C0A7B3E4-554D-40D3-A02E-DFEB6586BC17}" presName="negativeSpace" presStyleCnt="0"/>
      <dgm:spPr/>
    </dgm:pt>
    <dgm:pt modelId="{C45E1A94-24F2-4DE2-8D94-C01A93267981}" type="pres">
      <dgm:prSet presAssocID="{C0A7B3E4-554D-40D3-A02E-DFEB6586BC17}" presName="childText" presStyleLbl="conFgAcc1" presStyleIdx="0" presStyleCnt="3">
        <dgm:presLayoutVars>
          <dgm:bulletEnabled val="1"/>
        </dgm:presLayoutVars>
      </dgm:prSet>
      <dgm:spPr/>
    </dgm:pt>
    <dgm:pt modelId="{09DEDDA6-42BF-4D91-9E84-43451CD9D041}" type="pres">
      <dgm:prSet presAssocID="{3CB65223-3603-4B9B-9157-118C5BD749EC}" presName="spaceBetweenRectangles" presStyleCnt="0"/>
      <dgm:spPr/>
    </dgm:pt>
    <dgm:pt modelId="{CC9F30D3-97F6-4B9B-8CBE-27638252E7A3}" type="pres">
      <dgm:prSet presAssocID="{CCC06F76-F83E-4DAF-B1CB-8BBAFA49E674}" presName="parentLin" presStyleCnt="0"/>
      <dgm:spPr/>
    </dgm:pt>
    <dgm:pt modelId="{DE2B2C77-7F12-4CD1-B1DF-F8345D039A42}" type="pres">
      <dgm:prSet presAssocID="{CCC06F76-F83E-4DAF-B1CB-8BBAFA49E674}" presName="parentLeftMargin" presStyleLbl="node1" presStyleIdx="0" presStyleCnt="3"/>
      <dgm:spPr/>
    </dgm:pt>
    <dgm:pt modelId="{6F17A54F-7754-4406-AC01-825F7A7A500C}" type="pres">
      <dgm:prSet presAssocID="{CCC06F76-F83E-4DAF-B1CB-8BBAFA49E6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90BDE5A-1EB5-4B9B-BCAB-3103F81D9809}" type="pres">
      <dgm:prSet presAssocID="{CCC06F76-F83E-4DAF-B1CB-8BBAFA49E674}" presName="negativeSpace" presStyleCnt="0"/>
      <dgm:spPr/>
    </dgm:pt>
    <dgm:pt modelId="{2F0AD700-4821-42DF-87ED-D24E041FFB93}" type="pres">
      <dgm:prSet presAssocID="{CCC06F76-F83E-4DAF-B1CB-8BBAFA49E674}" presName="childText" presStyleLbl="conFgAcc1" presStyleIdx="1" presStyleCnt="3">
        <dgm:presLayoutVars>
          <dgm:bulletEnabled val="1"/>
        </dgm:presLayoutVars>
      </dgm:prSet>
      <dgm:spPr/>
    </dgm:pt>
    <dgm:pt modelId="{DB57BB7D-788A-4D65-B2D2-18B7F7426CA7}" type="pres">
      <dgm:prSet presAssocID="{F4CAAF9B-C99E-4B39-A0F2-C682BFA8FE54}" presName="spaceBetweenRectangles" presStyleCnt="0"/>
      <dgm:spPr/>
    </dgm:pt>
    <dgm:pt modelId="{D5BAAD26-1E88-4BCB-A22B-574908250363}" type="pres">
      <dgm:prSet presAssocID="{E565A1DC-DB69-4580-BFD3-25E0541CE06F}" presName="parentLin" presStyleCnt="0"/>
      <dgm:spPr/>
    </dgm:pt>
    <dgm:pt modelId="{014665AE-4D7E-4C90-9431-CF51D53F35A2}" type="pres">
      <dgm:prSet presAssocID="{E565A1DC-DB69-4580-BFD3-25E0541CE06F}" presName="parentLeftMargin" presStyleLbl="node1" presStyleIdx="1" presStyleCnt="3"/>
      <dgm:spPr/>
    </dgm:pt>
    <dgm:pt modelId="{57663CF7-6C2A-4D05-92E7-0DB1A4946EB6}" type="pres">
      <dgm:prSet presAssocID="{E565A1DC-DB69-4580-BFD3-25E0541CE06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5C71D5E-EAC6-4333-9955-83B7AE2807BA}" type="pres">
      <dgm:prSet presAssocID="{E565A1DC-DB69-4580-BFD3-25E0541CE06F}" presName="negativeSpace" presStyleCnt="0"/>
      <dgm:spPr/>
    </dgm:pt>
    <dgm:pt modelId="{0BC6CC2C-093D-4A80-9BCD-8279D02FBE75}" type="pres">
      <dgm:prSet presAssocID="{E565A1DC-DB69-4580-BFD3-25E0541CE06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EA59903-DFFA-4589-A324-0F0EE9960644}" srcId="{E565A1DC-DB69-4580-BFD3-25E0541CE06F}" destId="{951D4708-B375-4852-8AA5-BB0AE5AAA179}" srcOrd="1" destOrd="0" parTransId="{346CBAA2-57A6-43AF-8CBB-4EF676C82E34}" sibTransId="{116446BB-F836-40B4-A053-4451E1C5917E}"/>
    <dgm:cxn modelId="{BC34CE07-DA63-4AB4-8C1F-F3FFEEDF64BD}" type="presOf" srcId="{C0A7B3E4-554D-40D3-A02E-DFEB6586BC17}" destId="{65C93E7A-8445-4F5F-9C77-A0F86750BEE9}" srcOrd="0" destOrd="0" presId="urn:microsoft.com/office/officeart/2005/8/layout/list1"/>
    <dgm:cxn modelId="{83F79024-6444-4FBB-BF99-7012AA9CE1AD}" type="presOf" srcId="{922B1D75-2BD1-46D8-A4D1-3D4FB5377FB1}" destId="{4DE8BB53-8994-4E93-B913-7F505CF2C031}" srcOrd="0" destOrd="0" presId="urn:microsoft.com/office/officeart/2005/8/layout/list1"/>
    <dgm:cxn modelId="{C9426365-BB9D-4E24-AEAB-1D74A193F51A}" srcId="{922B1D75-2BD1-46D8-A4D1-3D4FB5377FB1}" destId="{C0A7B3E4-554D-40D3-A02E-DFEB6586BC17}" srcOrd="0" destOrd="0" parTransId="{29A157EC-04CB-47FA-A333-20FA96BEB282}" sibTransId="{3CB65223-3603-4B9B-9157-118C5BD749EC}"/>
    <dgm:cxn modelId="{EBB7DB70-EFCA-4813-AD3C-BE2B4F8EE453}" type="presOf" srcId="{C0A7B3E4-554D-40D3-A02E-DFEB6586BC17}" destId="{57B118D6-0F54-4873-A6BF-FB8975656BF9}" srcOrd="1" destOrd="0" presId="urn:microsoft.com/office/officeart/2005/8/layout/list1"/>
    <dgm:cxn modelId="{9E95F556-3D5A-4C4B-B9E5-B96A2D44071B}" type="presOf" srcId="{CCC06F76-F83E-4DAF-B1CB-8BBAFA49E674}" destId="{6F17A54F-7754-4406-AC01-825F7A7A500C}" srcOrd="1" destOrd="0" presId="urn:microsoft.com/office/officeart/2005/8/layout/list1"/>
    <dgm:cxn modelId="{59DAFA59-E586-4DFF-8342-ADD06CBD4914}" type="presOf" srcId="{951D4708-B375-4852-8AA5-BB0AE5AAA179}" destId="{0BC6CC2C-093D-4A80-9BCD-8279D02FBE75}" srcOrd="0" destOrd="1" presId="urn:microsoft.com/office/officeart/2005/8/layout/list1"/>
    <dgm:cxn modelId="{7F0AB4A7-E7E6-4D92-B2C6-5E3EEBEE62D2}" srcId="{E565A1DC-DB69-4580-BFD3-25E0541CE06F}" destId="{AAA85FEC-3A2E-4D29-8A08-F0D0849CE379}" srcOrd="0" destOrd="0" parTransId="{7FF7211A-CB93-4D77-AC1B-1EA7E8701E13}" sibTransId="{7A9DC468-23C0-4203-BDC7-92F64DECFF39}"/>
    <dgm:cxn modelId="{304DF2A8-ED3D-4A66-8D20-53AB7EFAA2C3}" srcId="{922B1D75-2BD1-46D8-A4D1-3D4FB5377FB1}" destId="{CCC06F76-F83E-4DAF-B1CB-8BBAFA49E674}" srcOrd="1" destOrd="0" parTransId="{A18F1C3C-CD10-4E18-8EC0-84FED1060A15}" sibTransId="{F4CAAF9B-C99E-4B39-A0F2-C682BFA8FE54}"/>
    <dgm:cxn modelId="{3EABCAAA-4694-4D70-A518-E93CDAC8EDB1}" type="presOf" srcId="{CCC06F76-F83E-4DAF-B1CB-8BBAFA49E674}" destId="{DE2B2C77-7F12-4CD1-B1DF-F8345D039A42}" srcOrd="0" destOrd="0" presId="urn:microsoft.com/office/officeart/2005/8/layout/list1"/>
    <dgm:cxn modelId="{99EDD8C0-11D7-43CF-8C1C-464C697F0105}" type="presOf" srcId="{AAA85FEC-3A2E-4D29-8A08-F0D0849CE379}" destId="{0BC6CC2C-093D-4A80-9BCD-8279D02FBE75}" srcOrd="0" destOrd="0" presId="urn:microsoft.com/office/officeart/2005/8/layout/list1"/>
    <dgm:cxn modelId="{B698EDC3-E2E4-4C4C-B146-1BC0CD71AD3E}" type="presOf" srcId="{E565A1DC-DB69-4580-BFD3-25E0541CE06F}" destId="{014665AE-4D7E-4C90-9431-CF51D53F35A2}" srcOrd="0" destOrd="0" presId="urn:microsoft.com/office/officeart/2005/8/layout/list1"/>
    <dgm:cxn modelId="{B66FC6D3-6B9C-4004-8C90-70125E164D9E}" type="presOf" srcId="{E565A1DC-DB69-4580-BFD3-25E0541CE06F}" destId="{57663CF7-6C2A-4D05-92E7-0DB1A4946EB6}" srcOrd="1" destOrd="0" presId="urn:microsoft.com/office/officeart/2005/8/layout/list1"/>
    <dgm:cxn modelId="{21F7F0FB-CDFB-423A-A49A-E452AF3021C6}" srcId="{922B1D75-2BD1-46D8-A4D1-3D4FB5377FB1}" destId="{E565A1DC-DB69-4580-BFD3-25E0541CE06F}" srcOrd="2" destOrd="0" parTransId="{B774DE1A-0FEC-4637-B2DC-0CA908670FAC}" sibTransId="{A0350226-3B01-4CF2-8E94-39A68A225A12}"/>
    <dgm:cxn modelId="{258B3944-A30D-498E-AE20-6F76F0F57233}" type="presParOf" srcId="{4DE8BB53-8994-4E93-B913-7F505CF2C031}" destId="{5C3D953F-12E7-4701-9BFB-3813B351CC19}" srcOrd="0" destOrd="0" presId="urn:microsoft.com/office/officeart/2005/8/layout/list1"/>
    <dgm:cxn modelId="{924B2E3E-8FA6-466A-8490-E4FDD20A0E70}" type="presParOf" srcId="{5C3D953F-12E7-4701-9BFB-3813B351CC19}" destId="{65C93E7A-8445-4F5F-9C77-A0F86750BEE9}" srcOrd="0" destOrd="0" presId="urn:microsoft.com/office/officeart/2005/8/layout/list1"/>
    <dgm:cxn modelId="{8D8AAFE8-CC0A-40F6-BCC9-6D1D911BA5B2}" type="presParOf" srcId="{5C3D953F-12E7-4701-9BFB-3813B351CC19}" destId="{57B118D6-0F54-4873-A6BF-FB8975656BF9}" srcOrd="1" destOrd="0" presId="urn:microsoft.com/office/officeart/2005/8/layout/list1"/>
    <dgm:cxn modelId="{3E8C7511-6F59-4129-A68C-176A0A6B3C51}" type="presParOf" srcId="{4DE8BB53-8994-4E93-B913-7F505CF2C031}" destId="{FEEA1434-24E8-4804-A267-CF0F74C8561E}" srcOrd="1" destOrd="0" presId="urn:microsoft.com/office/officeart/2005/8/layout/list1"/>
    <dgm:cxn modelId="{9F03E528-901B-4990-9D69-D3CF6126D7AF}" type="presParOf" srcId="{4DE8BB53-8994-4E93-B913-7F505CF2C031}" destId="{C45E1A94-24F2-4DE2-8D94-C01A93267981}" srcOrd="2" destOrd="0" presId="urn:microsoft.com/office/officeart/2005/8/layout/list1"/>
    <dgm:cxn modelId="{03ACD027-5C50-41CE-B242-E860C78E8D9C}" type="presParOf" srcId="{4DE8BB53-8994-4E93-B913-7F505CF2C031}" destId="{09DEDDA6-42BF-4D91-9E84-43451CD9D041}" srcOrd="3" destOrd="0" presId="urn:microsoft.com/office/officeart/2005/8/layout/list1"/>
    <dgm:cxn modelId="{A4379B25-3DBD-4657-94B4-D0C95942610A}" type="presParOf" srcId="{4DE8BB53-8994-4E93-B913-7F505CF2C031}" destId="{CC9F30D3-97F6-4B9B-8CBE-27638252E7A3}" srcOrd="4" destOrd="0" presId="urn:microsoft.com/office/officeart/2005/8/layout/list1"/>
    <dgm:cxn modelId="{588F0E8B-A342-4AA6-BC5C-4AA84D7EADDB}" type="presParOf" srcId="{CC9F30D3-97F6-4B9B-8CBE-27638252E7A3}" destId="{DE2B2C77-7F12-4CD1-B1DF-F8345D039A42}" srcOrd="0" destOrd="0" presId="urn:microsoft.com/office/officeart/2005/8/layout/list1"/>
    <dgm:cxn modelId="{0D13078D-9852-4346-ADEF-E676FBB96E21}" type="presParOf" srcId="{CC9F30D3-97F6-4B9B-8CBE-27638252E7A3}" destId="{6F17A54F-7754-4406-AC01-825F7A7A500C}" srcOrd="1" destOrd="0" presId="urn:microsoft.com/office/officeart/2005/8/layout/list1"/>
    <dgm:cxn modelId="{A8F2EF7A-C6BA-4309-8103-BEA875039124}" type="presParOf" srcId="{4DE8BB53-8994-4E93-B913-7F505CF2C031}" destId="{090BDE5A-1EB5-4B9B-BCAB-3103F81D9809}" srcOrd="5" destOrd="0" presId="urn:microsoft.com/office/officeart/2005/8/layout/list1"/>
    <dgm:cxn modelId="{BB345820-1D4A-4625-9DD4-62DC6E87928B}" type="presParOf" srcId="{4DE8BB53-8994-4E93-B913-7F505CF2C031}" destId="{2F0AD700-4821-42DF-87ED-D24E041FFB93}" srcOrd="6" destOrd="0" presId="urn:microsoft.com/office/officeart/2005/8/layout/list1"/>
    <dgm:cxn modelId="{F18DA247-C026-4EB1-A629-C724ACC88987}" type="presParOf" srcId="{4DE8BB53-8994-4E93-B913-7F505CF2C031}" destId="{DB57BB7D-788A-4D65-B2D2-18B7F7426CA7}" srcOrd="7" destOrd="0" presId="urn:microsoft.com/office/officeart/2005/8/layout/list1"/>
    <dgm:cxn modelId="{EA2EAD30-F018-4F27-9885-E748090A4AC1}" type="presParOf" srcId="{4DE8BB53-8994-4E93-B913-7F505CF2C031}" destId="{D5BAAD26-1E88-4BCB-A22B-574908250363}" srcOrd="8" destOrd="0" presId="urn:microsoft.com/office/officeart/2005/8/layout/list1"/>
    <dgm:cxn modelId="{E7D34A78-800D-4FB4-9810-BAA61C92EDAA}" type="presParOf" srcId="{D5BAAD26-1E88-4BCB-A22B-574908250363}" destId="{014665AE-4D7E-4C90-9431-CF51D53F35A2}" srcOrd="0" destOrd="0" presId="urn:microsoft.com/office/officeart/2005/8/layout/list1"/>
    <dgm:cxn modelId="{08629786-A80C-47B1-B703-4BAC4F11F860}" type="presParOf" srcId="{D5BAAD26-1E88-4BCB-A22B-574908250363}" destId="{57663CF7-6C2A-4D05-92E7-0DB1A4946EB6}" srcOrd="1" destOrd="0" presId="urn:microsoft.com/office/officeart/2005/8/layout/list1"/>
    <dgm:cxn modelId="{3529F190-3CE8-460F-A98D-796C6615619A}" type="presParOf" srcId="{4DE8BB53-8994-4E93-B913-7F505CF2C031}" destId="{75C71D5E-EAC6-4333-9955-83B7AE2807BA}" srcOrd="9" destOrd="0" presId="urn:microsoft.com/office/officeart/2005/8/layout/list1"/>
    <dgm:cxn modelId="{5B8058D5-CF0F-42B2-B6DB-E458674FE271}" type="presParOf" srcId="{4DE8BB53-8994-4E93-B913-7F505CF2C031}" destId="{0BC6CC2C-093D-4A80-9BCD-8279D02FBE7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401C0E-C658-4596-A789-117989138C9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52DC029-82F8-4F06-B528-387A15FD6D20}">
      <dgm:prSet/>
      <dgm:spPr/>
      <dgm:t>
        <a:bodyPr/>
        <a:lstStyle/>
        <a:p>
          <a:r>
            <a:rPr lang="zh-CN"/>
            <a:t>性能有区别</a:t>
          </a:r>
          <a:endParaRPr lang="en-US"/>
        </a:p>
      </dgm:t>
    </dgm:pt>
    <dgm:pt modelId="{1A287998-A246-4E22-A58C-C7A963D9E951}" type="parTrans" cxnId="{0EC20308-86CF-42D7-B797-54D2FF47E103}">
      <dgm:prSet/>
      <dgm:spPr/>
      <dgm:t>
        <a:bodyPr/>
        <a:lstStyle/>
        <a:p>
          <a:endParaRPr lang="en-US"/>
        </a:p>
      </dgm:t>
    </dgm:pt>
    <dgm:pt modelId="{A3AD944E-8E12-4538-B2EC-5BE122A9ADB5}" type="sibTrans" cxnId="{0EC20308-86CF-42D7-B797-54D2FF47E103}">
      <dgm:prSet/>
      <dgm:spPr/>
      <dgm:t>
        <a:bodyPr/>
        <a:lstStyle/>
        <a:p>
          <a:endParaRPr lang="en-US"/>
        </a:p>
      </dgm:t>
    </dgm:pt>
    <dgm:pt modelId="{BC6B58E5-7428-415C-BA51-6A8A0348A8E2}">
      <dgm:prSet/>
      <dgm:spPr/>
      <dgm:t>
        <a:bodyPr/>
        <a:lstStyle/>
        <a:p>
          <a:r>
            <a:rPr lang="zh-CN"/>
            <a:t>值类型：每个元素都作为数组的一部分进行分配内存（例）</a:t>
          </a:r>
          <a:endParaRPr lang="en-US"/>
        </a:p>
      </dgm:t>
    </dgm:pt>
    <dgm:pt modelId="{6A62E234-8B0F-4956-BC3D-03F4D1CA1A81}" type="parTrans" cxnId="{FC34A7D6-530A-4E1B-985A-B515D18D8A01}">
      <dgm:prSet/>
      <dgm:spPr/>
      <dgm:t>
        <a:bodyPr/>
        <a:lstStyle/>
        <a:p>
          <a:endParaRPr lang="en-US"/>
        </a:p>
      </dgm:t>
    </dgm:pt>
    <dgm:pt modelId="{EE845F3C-5FB1-41D0-966A-09123FB86053}" type="sibTrans" cxnId="{FC34A7D6-530A-4E1B-985A-B515D18D8A01}">
      <dgm:prSet/>
      <dgm:spPr/>
      <dgm:t>
        <a:bodyPr/>
        <a:lstStyle/>
        <a:p>
          <a:endParaRPr lang="en-US"/>
        </a:p>
      </dgm:t>
    </dgm:pt>
    <dgm:pt modelId="{AD10901C-E58C-4089-915A-875117230FEF}">
      <dgm:prSet/>
      <dgm:spPr/>
      <dgm:t>
        <a:bodyPr/>
        <a:lstStyle/>
        <a:p>
          <a:r>
            <a:rPr lang="zh-CN"/>
            <a:t>引用类型：创建数组时就是创建了一堆</a:t>
          </a:r>
          <a:r>
            <a:rPr lang="en-US"/>
            <a:t>null</a:t>
          </a:r>
          <a:r>
            <a:rPr lang="zh-CN"/>
            <a:t>引用（例）</a:t>
          </a:r>
          <a:endParaRPr lang="en-US"/>
        </a:p>
      </dgm:t>
    </dgm:pt>
    <dgm:pt modelId="{CA58F087-9555-4D76-95BB-2D5DC57DD9E2}" type="parTrans" cxnId="{489458C2-BEE1-4A9C-AC04-400EE432D162}">
      <dgm:prSet/>
      <dgm:spPr/>
      <dgm:t>
        <a:bodyPr/>
        <a:lstStyle/>
        <a:p>
          <a:endParaRPr lang="en-US"/>
        </a:p>
      </dgm:t>
    </dgm:pt>
    <dgm:pt modelId="{C3E5C95C-2ACE-43B5-AFC6-FCBC81F42FD5}" type="sibTrans" cxnId="{489458C2-BEE1-4A9C-AC04-400EE432D162}">
      <dgm:prSet/>
      <dgm:spPr/>
      <dgm:t>
        <a:bodyPr/>
        <a:lstStyle/>
        <a:p>
          <a:endParaRPr lang="en-US"/>
        </a:p>
      </dgm:t>
    </dgm:pt>
    <dgm:pt modelId="{9B42880C-1942-4174-9FF7-687777F485C7}">
      <dgm:prSet/>
      <dgm:spPr/>
      <dgm:t>
        <a:bodyPr/>
        <a:lstStyle/>
        <a:p>
          <a:r>
            <a:rPr lang="zh-CN"/>
            <a:t>建议对元素是引用类型的数组初始化后对元素都进行初始化</a:t>
          </a:r>
          <a:endParaRPr lang="en-US"/>
        </a:p>
      </dgm:t>
    </dgm:pt>
    <dgm:pt modelId="{F76D9D89-E83D-4A0D-999A-F24CC657CCFB}" type="parTrans" cxnId="{6A9CAC98-A42D-4449-B2D8-222BB8428D07}">
      <dgm:prSet/>
      <dgm:spPr/>
      <dgm:t>
        <a:bodyPr/>
        <a:lstStyle/>
        <a:p>
          <a:endParaRPr lang="en-US"/>
        </a:p>
      </dgm:t>
    </dgm:pt>
    <dgm:pt modelId="{C02601CD-C3B5-4A61-922A-7B76CB41CD66}" type="sibTrans" cxnId="{6A9CAC98-A42D-4449-B2D8-222BB8428D07}">
      <dgm:prSet/>
      <dgm:spPr/>
      <dgm:t>
        <a:bodyPr/>
        <a:lstStyle/>
        <a:p>
          <a:endParaRPr lang="en-US"/>
        </a:p>
      </dgm:t>
    </dgm:pt>
    <dgm:pt modelId="{D09A632D-2B2F-4225-9870-ECAF3479A023}">
      <dgm:prSet/>
      <dgm:spPr/>
      <dgm:t>
        <a:bodyPr/>
        <a:lstStyle/>
        <a:p>
          <a:r>
            <a:rPr lang="zh-CN"/>
            <a:t>数组本身是引用类型</a:t>
          </a:r>
          <a:endParaRPr lang="en-US"/>
        </a:p>
      </dgm:t>
    </dgm:pt>
    <dgm:pt modelId="{72F37E5A-DDD5-4E2F-8C57-E077D0FDD2A7}" type="parTrans" cxnId="{A772D2B0-506A-4AF7-A2E2-200F0AFDFB88}">
      <dgm:prSet/>
      <dgm:spPr/>
      <dgm:t>
        <a:bodyPr/>
        <a:lstStyle/>
        <a:p>
          <a:endParaRPr lang="en-US"/>
        </a:p>
      </dgm:t>
    </dgm:pt>
    <dgm:pt modelId="{89CA5365-89AD-45B2-8100-D897128F7A47}" type="sibTrans" cxnId="{A772D2B0-506A-4AF7-A2E2-200F0AFDFB88}">
      <dgm:prSet/>
      <dgm:spPr/>
      <dgm:t>
        <a:bodyPr/>
        <a:lstStyle/>
        <a:p>
          <a:endParaRPr lang="en-US"/>
        </a:p>
      </dgm:t>
    </dgm:pt>
    <dgm:pt modelId="{B8FDFFE3-5387-4FB7-AB28-6C39C114F505}">
      <dgm:prSet/>
      <dgm:spPr/>
      <dgm:t>
        <a:bodyPr/>
        <a:lstStyle/>
        <a:p>
          <a:r>
            <a:rPr lang="en-US"/>
            <a:t>int[] a = null; // ok</a:t>
          </a:r>
          <a:r>
            <a:rPr lang="zh-CN"/>
            <a:t>的</a:t>
          </a:r>
          <a:endParaRPr lang="en-US"/>
        </a:p>
      </dgm:t>
    </dgm:pt>
    <dgm:pt modelId="{F452950D-994A-495C-9A36-2161D26C1891}" type="parTrans" cxnId="{09D272B7-E08A-499B-94AE-6F6865C68817}">
      <dgm:prSet/>
      <dgm:spPr/>
      <dgm:t>
        <a:bodyPr/>
        <a:lstStyle/>
        <a:p>
          <a:endParaRPr lang="en-US"/>
        </a:p>
      </dgm:t>
    </dgm:pt>
    <dgm:pt modelId="{F8252724-940F-435B-AA2A-96B48DCBAE3D}" type="sibTrans" cxnId="{09D272B7-E08A-499B-94AE-6F6865C68817}">
      <dgm:prSet/>
      <dgm:spPr/>
      <dgm:t>
        <a:bodyPr/>
        <a:lstStyle/>
        <a:p>
          <a:endParaRPr lang="en-US"/>
        </a:p>
      </dgm:t>
    </dgm:pt>
    <dgm:pt modelId="{2D598C0A-E313-4114-B34D-550812DBABAC}" type="pres">
      <dgm:prSet presAssocID="{E0401C0E-C658-4596-A789-117989138C98}" presName="linear" presStyleCnt="0">
        <dgm:presLayoutVars>
          <dgm:dir/>
          <dgm:animLvl val="lvl"/>
          <dgm:resizeHandles val="exact"/>
        </dgm:presLayoutVars>
      </dgm:prSet>
      <dgm:spPr/>
    </dgm:pt>
    <dgm:pt modelId="{61613E55-B9D0-415B-86C2-1437B1BA0077}" type="pres">
      <dgm:prSet presAssocID="{B52DC029-82F8-4F06-B528-387A15FD6D20}" presName="parentLin" presStyleCnt="0"/>
      <dgm:spPr/>
    </dgm:pt>
    <dgm:pt modelId="{D78004B0-E990-4D79-9765-E3E44DB2BB77}" type="pres">
      <dgm:prSet presAssocID="{B52DC029-82F8-4F06-B528-387A15FD6D20}" presName="parentLeftMargin" presStyleLbl="node1" presStyleIdx="0" presStyleCnt="4"/>
      <dgm:spPr/>
    </dgm:pt>
    <dgm:pt modelId="{DE0C7364-9FD4-464F-AF3F-2EF53BFFE93C}" type="pres">
      <dgm:prSet presAssocID="{B52DC029-82F8-4F06-B528-387A15FD6D2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BA21B49-A4C5-48EA-AB3F-38E2019C54E2}" type="pres">
      <dgm:prSet presAssocID="{B52DC029-82F8-4F06-B528-387A15FD6D20}" presName="negativeSpace" presStyleCnt="0"/>
      <dgm:spPr/>
    </dgm:pt>
    <dgm:pt modelId="{AEC5D777-6584-4FD0-A5F3-7EDF01271DCE}" type="pres">
      <dgm:prSet presAssocID="{B52DC029-82F8-4F06-B528-387A15FD6D20}" presName="childText" presStyleLbl="conFgAcc1" presStyleIdx="0" presStyleCnt="4">
        <dgm:presLayoutVars>
          <dgm:bulletEnabled val="1"/>
        </dgm:presLayoutVars>
      </dgm:prSet>
      <dgm:spPr/>
    </dgm:pt>
    <dgm:pt modelId="{94F3EB39-AB4E-4C8D-807D-F741C044F824}" type="pres">
      <dgm:prSet presAssocID="{A3AD944E-8E12-4538-B2EC-5BE122A9ADB5}" presName="spaceBetweenRectangles" presStyleCnt="0"/>
      <dgm:spPr/>
    </dgm:pt>
    <dgm:pt modelId="{C6E81C13-57FF-441D-A69D-C3698E6FC22F}" type="pres">
      <dgm:prSet presAssocID="{BC6B58E5-7428-415C-BA51-6A8A0348A8E2}" presName="parentLin" presStyleCnt="0"/>
      <dgm:spPr/>
    </dgm:pt>
    <dgm:pt modelId="{C43A590C-DA06-4C7B-AD57-25309D00485C}" type="pres">
      <dgm:prSet presAssocID="{BC6B58E5-7428-415C-BA51-6A8A0348A8E2}" presName="parentLeftMargin" presStyleLbl="node1" presStyleIdx="0" presStyleCnt="4"/>
      <dgm:spPr/>
    </dgm:pt>
    <dgm:pt modelId="{BF661421-D517-4FD8-87B4-135951BAD0EC}" type="pres">
      <dgm:prSet presAssocID="{BC6B58E5-7428-415C-BA51-6A8A0348A8E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759C5F1-9D4A-4204-9674-4A5A34D72D35}" type="pres">
      <dgm:prSet presAssocID="{BC6B58E5-7428-415C-BA51-6A8A0348A8E2}" presName="negativeSpace" presStyleCnt="0"/>
      <dgm:spPr/>
    </dgm:pt>
    <dgm:pt modelId="{F7E1C82B-C812-45A7-9A56-9A5E0F370AA7}" type="pres">
      <dgm:prSet presAssocID="{BC6B58E5-7428-415C-BA51-6A8A0348A8E2}" presName="childText" presStyleLbl="conFgAcc1" presStyleIdx="1" presStyleCnt="4">
        <dgm:presLayoutVars>
          <dgm:bulletEnabled val="1"/>
        </dgm:presLayoutVars>
      </dgm:prSet>
      <dgm:spPr/>
    </dgm:pt>
    <dgm:pt modelId="{204F4DA1-AB7A-480B-A8FB-06A76EB55718}" type="pres">
      <dgm:prSet presAssocID="{EE845F3C-5FB1-41D0-966A-09123FB86053}" presName="spaceBetweenRectangles" presStyleCnt="0"/>
      <dgm:spPr/>
    </dgm:pt>
    <dgm:pt modelId="{35324CB7-A163-411A-941D-2E43A088D22A}" type="pres">
      <dgm:prSet presAssocID="{AD10901C-E58C-4089-915A-875117230FEF}" presName="parentLin" presStyleCnt="0"/>
      <dgm:spPr/>
    </dgm:pt>
    <dgm:pt modelId="{0597B499-E0E4-4CE3-8F98-E3943791DC20}" type="pres">
      <dgm:prSet presAssocID="{AD10901C-E58C-4089-915A-875117230FEF}" presName="parentLeftMargin" presStyleLbl="node1" presStyleIdx="1" presStyleCnt="4"/>
      <dgm:spPr/>
    </dgm:pt>
    <dgm:pt modelId="{0CDA24EE-00BF-4740-AFA6-7E185EFC8689}" type="pres">
      <dgm:prSet presAssocID="{AD10901C-E58C-4089-915A-875117230F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AE20AD2-BB0F-4640-80A4-5EDFC1FBDF36}" type="pres">
      <dgm:prSet presAssocID="{AD10901C-E58C-4089-915A-875117230FEF}" presName="negativeSpace" presStyleCnt="0"/>
      <dgm:spPr/>
    </dgm:pt>
    <dgm:pt modelId="{E840E548-9307-49FC-845A-4B89EB7CC514}" type="pres">
      <dgm:prSet presAssocID="{AD10901C-E58C-4089-915A-875117230FEF}" presName="childText" presStyleLbl="conFgAcc1" presStyleIdx="2" presStyleCnt="4">
        <dgm:presLayoutVars>
          <dgm:bulletEnabled val="1"/>
        </dgm:presLayoutVars>
      </dgm:prSet>
      <dgm:spPr/>
    </dgm:pt>
    <dgm:pt modelId="{D5542B51-78D8-4EFC-AED1-1637C85316F3}" type="pres">
      <dgm:prSet presAssocID="{C3E5C95C-2ACE-43B5-AFC6-FCBC81F42FD5}" presName="spaceBetweenRectangles" presStyleCnt="0"/>
      <dgm:spPr/>
    </dgm:pt>
    <dgm:pt modelId="{D8E3E74F-4C42-4565-824B-C7663935405B}" type="pres">
      <dgm:prSet presAssocID="{D09A632D-2B2F-4225-9870-ECAF3479A023}" presName="parentLin" presStyleCnt="0"/>
      <dgm:spPr/>
    </dgm:pt>
    <dgm:pt modelId="{C0C09BED-313B-4071-8C3F-3226C70F11E6}" type="pres">
      <dgm:prSet presAssocID="{D09A632D-2B2F-4225-9870-ECAF3479A023}" presName="parentLeftMargin" presStyleLbl="node1" presStyleIdx="2" presStyleCnt="4"/>
      <dgm:spPr/>
    </dgm:pt>
    <dgm:pt modelId="{36F5952B-24BB-49ED-B5AD-B3EF2892A354}" type="pres">
      <dgm:prSet presAssocID="{D09A632D-2B2F-4225-9870-ECAF3479A02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63F7F23-5C8D-49E8-9CD3-ADD83F992BA0}" type="pres">
      <dgm:prSet presAssocID="{D09A632D-2B2F-4225-9870-ECAF3479A023}" presName="negativeSpace" presStyleCnt="0"/>
      <dgm:spPr/>
    </dgm:pt>
    <dgm:pt modelId="{EB9C7C45-CF34-42C8-B1D7-FFB4AAC61523}" type="pres">
      <dgm:prSet presAssocID="{D09A632D-2B2F-4225-9870-ECAF3479A02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EC20308-86CF-42D7-B797-54D2FF47E103}" srcId="{E0401C0E-C658-4596-A789-117989138C98}" destId="{B52DC029-82F8-4F06-B528-387A15FD6D20}" srcOrd="0" destOrd="0" parTransId="{1A287998-A246-4E22-A58C-C7A963D9E951}" sibTransId="{A3AD944E-8E12-4538-B2EC-5BE122A9ADB5}"/>
    <dgm:cxn modelId="{1FE2480E-C2B2-42BA-AD6C-1E5720C9950A}" type="presOf" srcId="{BC6B58E5-7428-415C-BA51-6A8A0348A8E2}" destId="{C43A590C-DA06-4C7B-AD57-25309D00485C}" srcOrd="0" destOrd="0" presId="urn:microsoft.com/office/officeart/2005/8/layout/list1"/>
    <dgm:cxn modelId="{24A9C80E-3F0E-4CE5-B34E-58CDC2E1722B}" type="presOf" srcId="{B52DC029-82F8-4F06-B528-387A15FD6D20}" destId="{DE0C7364-9FD4-464F-AF3F-2EF53BFFE93C}" srcOrd="1" destOrd="0" presId="urn:microsoft.com/office/officeart/2005/8/layout/list1"/>
    <dgm:cxn modelId="{7836ED11-5879-46B8-9F76-61D73F9D7E6C}" type="presOf" srcId="{D09A632D-2B2F-4225-9870-ECAF3479A023}" destId="{36F5952B-24BB-49ED-B5AD-B3EF2892A354}" srcOrd="1" destOrd="0" presId="urn:microsoft.com/office/officeart/2005/8/layout/list1"/>
    <dgm:cxn modelId="{DC0A5C3C-F6E0-4EE9-9E57-09E9C0E3FEC0}" type="presOf" srcId="{E0401C0E-C658-4596-A789-117989138C98}" destId="{2D598C0A-E313-4114-B34D-550812DBABAC}" srcOrd="0" destOrd="0" presId="urn:microsoft.com/office/officeart/2005/8/layout/list1"/>
    <dgm:cxn modelId="{874FB943-0A19-4B74-BBF3-FF69C61BB6B3}" type="presOf" srcId="{AD10901C-E58C-4089-915A-875117230FEF}" destId="{0597B499-E0E4-4CE3-8F98-E3943791DC20}" srcOrd="0" destOrd="0" presId="urn:microsoft.com/office/officeart/2005/8/layout/list1"/>
    <dgm:cxn modelId="{C218BD79-9DAC-4E69-9C20-2B83513F90D5}" type="presOf" srcId="{D09A632D-2B2F-4225-9870-ECAF3479A023}" destId="{C0C09BED-313B-4071-8C3F-3226C70F11E6}" srcOrd="0" destOrd="0" presId="urn:microsoft.com/office/officeart/2005/8/layout/list1"/>
    <dgm:cxn modelId="{8920857A-F5A4-420A-9823-B7857CA73F49}" type="presOf" srcId="{9B42880C-1942-4174-9FF7-687777F485C7}" destId="{E840E548-9307-49FC-845A-4B89EB7CC514}" srcOrd="0" destOrd="0" presId="urn:microsoft.com/office/officeart/2005/8/layout/list1"/>
    <dgm:cxn modelId="{58B1CC82-1E70-4ED3-8248-8D9754BFEB8F}" type="presOf" srcId="{BC6B58E5-7428-415C-BA51-6A8A0348A8E2}" destId="{BF661421-D517-4FD8-87B4-135951BAD0EC}" srcOrd="1" destOrd="0" presId="urn:microsoft.com/office/officeart/2005/8/layout/list1"/>
    <dgm:cxn modelId="{6A9CAC98-A42D-4449-B2D8-222BB8428D07}" srcId="{AD10901C-E58C-4089-915A-875117230FEF}" destId="{9B42880C-1942-4174-9FF7-687777F485C7}" srcOrd="0" destOrd="0" parTransId="{F76D9D89-E83D-4A0D-999A-F24CC657CCFB}" sibTransId="{C02601CD-C3B5-4A61-922A-7B76CB41CD66}"/>
    <dgm:cxn modelId="{A772D2B0-506A-4AF7-A2E2-200F0AFDFB88}" srcId="{E0401C0E-C658-4596-A789-117989138C98}" destId="{D09A632D-2B2F-4225-9870-ECAF3479A023}" srcOrd="3" destOrd="0" parTransId="{72F37E5A-DDD5-4E2F-8C57-E077D0FDD2A7}" sibTransId="{89CA5365-89AD-45B2-8100-D897128F7A47}"/>
    <dgm:cxn modelId="{09D272B7-E08A-499B-94AE-6F6865C68817}" srcId="{D09A632D-2B2F-4225-9870-ECAF3479A023}" destId="{B8FDFFE3-5387-4FB7-AB28-6C39C114F505}" srcOrd="0" destOrd="0" parTransId="{F452950D-994A-495C-9A36-2161D26C1891}" sibTransId="{F8252724-940F-435B-AA2A-96B48DCBAE3D}"/>
    <dgm:cxn modelId="{489458C2-BEE1-4A9C-AC04-400EE432D162}" srcId="{E0401C0E-C658-4596-A789-117989138C98}" destId="{AD10901C-E58C-4089-915A-875117230FEF}" srcOrd="2" destOrd="0" parTransId="{CA58F087-9555-4D76-95BB-2D5DC57DD9E2}" sibTransId="{C3E5C95C-2ACE-43B5-AFC6-FCBC81F42FD5}"/>
    <dgm:cxn modelId="{1ECEFECB-96CC-4DCD-82F5-140EDDFF7D47}" type="presOf" srcId="{B8FDFFE3-5387-4FB7-AB28-6C39C114F505}" destId="{EB9C7C45-CF34-42C8-B1D7-FFB4AAC61523}" srcOrd="0" destOrd="0" presId="urn:microsoft.com/office/officeart/2005/8/layout/list1"/>
    <dgm:cxn modelId="{BDE228CD-0640-47BB-A7FC-AD558C0E36AB}" type="presOf" srcId="{B52DC029-82F8-4F06-B528-387A15FD6D20}" destId="{D78004B0-E990-4D79-9765-E3E44DB2BB77}" srcOrd="0" destOrd="0" presId="urn:microsoft.com/office/officeart/2005/8/layout/list1"/>
    <dgm:cxn modelId="{FC34A7D6-530A-4E1B-985A-B515D18D8A01}" srcId="{E0401C0E-C658-4596-A789-117989138C98}" destId="{BC6B58E5-7428-415C-BA51-6A8A0348A8E2}" srcOrd="1" destOrd="0" parTransId="{6A62E234-8B0F-4956-BC3D-03F4D1CA1A81}" sibTransId="{EE845F3C-5FB1-41D0-966A-09123FB86053}"/>
    <dgm:cxn modelId="{6E572EE2-B585-44C8-8725-079543371BD6}" type="presOf" srcId="{AD10901C-E58C-4089-915A-875117230FEF}" destId="{0CDA24EE-00BF-4740-AFA6-7E185EFC8689}" srcOrd="1" destOrd="0" presId="urn:microsoft.com/office/officeart/2005/8/layout/list1"/>
    <dgm:cxn modelId="{8E48DED4-E698-48AF-80FB-C2A55C0AF6A0}" type="presParOf" srcId="{2D598C0A-E313-4114-B34D-550812DBABAC}" destId="{61613E55-B9D0-415B-86C2-1437B1BA0077}" srcOrd="0" destOrd="0" presId="urn:microsoft.com/office/officeart/2005/8/layout/list1"/>
    <dgm:cxn modelId="{2EB518C1-0188-4A4D-B105-2C519C8006CE}" type="presParOf" srcId="{61613E55-B9D0-415B-86C2-1437B1BA0077}" destId="{D78004B0-E990-4D79-9765-E3E44DB2BB77}" srcOrd="0" destOrd="0" presId="urn:microsoft.com/office/officeart/2005/8/layout/list1"/>
    <dgm:cxn modelId="{A89EFCF0-0C9A-467B-9251-7E1E35CBCC7B}" type="presParOf" srcId="{61613E55-B9D0-415B-86C2-1437B1BA0077}" destId="{DE0C7364-9FD4-464F-AF3F-2EF53BFFE93C}" srcOrd="1" destOrd="0" presId="urn:microsoft.com/office/officeart/2005/8/layout/list1"/>
    <dgm:cxn modelId="{E49D2CE5-3E5C-4555-99CB-061FE0A75813}" type="presParOf" srcId="{2D598C0A-E313-4114-B34D-550812DBABAC}" destId="{6BA21B49-A4C5-48EA-AB3F-38E2019C54E2}" srcOrd="1" destOrd="0" presId="urn:microsoft.com/office/officeart/2005/8/layout/list1"/>
    <dgm:cxn modelId="{21E328EF-EFD6-4663-AC8E-DCB4E8C29FB7}" type="presParOf" srcId="{2D598C0A-E313-4114-B34D-550812DBABAC}" destId="{AEC5D777-6584-4FD0-A5F3-7EDF01271DCE}" srcOrd="2" destOrd="0" presId="urn:microsoft.com/office/officeart/2005/8/layout/list1"/>
    <dgm:cxn modelId="{C29725C8-E731-493A-9782-5751AD899C54}" type="presParOf" srcId="{2D598C0A-E313-4114-B34D-550812DBABAC}" destId="{94F3EB39-AB4E-4C8D-807D-F741C044F824}" srcOrd="3" destOrd="0" presId="urn:microsoft.com/office/officeart/2005/8/layout/list1"/>
    <dgm:cxn modelId="{B3244E41-9D37-4D36-97D2-B7ABAD208270}" type="presParOf" srcId="{2D598C0A-E313-4114-B34D-550812DBABAC}" destId="{C6E81C13-57FF-441D-A69D-C3698E6FC22F}" srcOrd="4" destOrd="0" presId="urn:microsoft.com/office/officeart/2005/8/layout/list1"/>
    <dgm:cxn modelId="{21870B83-1D67-4452-923C-C419C53CE738}" type="presParOf" srcId="{C6E81C13-57FF-441D-A69D-C3698E6FC22F}" destId="{C43A590C-DA06-4C7B-AD57-25309D00485C}" srcOrd="0" destOrd="0" presId="urn:microsoft.com/office/officeart/2005/8/layout/list1"/>
    <dgm:cxn modelId="{A9D6954C-F386-47E7-BE95-648733878A54}" type="presParOf" srcId="{C6E81C13-57FF-441D-A69D-C3698E6FC22F}" destId="{BF661421-D517-4FD8-87B4-135951BAD0EC}" srcOrd="1" destOrd="0" presId="urn:microsoft.com/office/officeart/2005/8/layout/list1"/>
    <dgm:cxn modelId="{A296BCE4-47A8-4569-81DB-3CE79A8EE66C}" type="presParOf" srcId="{2D598C0A-E313-4114-B34D-550812DBABAC}" destId="{9759C5F1-9D4A-4204-9674-4A5A34D72D35}" srcOrd="5" destOrd="0" presId="urn:microsoft.com/office/officeart/2005/8/layout/list1"/>
    <dgm:cxn modelId="{407B2765-779A-4104-A022-78AF7638AB87}" type="presParOf" srcId="{2D598C0A-E313-4114-B34D-550812DBABAC}" destId="{F7E1C82B-C812-45A7-9A56-9A5E0F370AA7}" srcOrd="6" destOrd="0" presId="urn:microsoft.com/office/officeart/2005/8/layout/list1"/>
    <dgm:cxn modelId="{DCBCC51A-0069-46E1-AB6E-6A8B096666DB}" type="presParOf" srcId="{2D598C0A-E313-4114-B34D-550812DBABAC}" destId="{204F4DA1-AB7A-480B-A8FB-06A76EB55718}" srcOrd="7" destOrd="0" presId="urn:microsoft.com/office/officeart/2005/8/layout/list1"/>
    <dgm:cxn modelId="{AEF37BC7-D670-4C62-8E34-8F042FA1FF03}" type="presParOf" srcId="{2D598C0A-E313-4114-B34D-550812DBABAC}" destId="{35324CB7-A163-411A-941D-2E43A088D22A}" srcOrd="8" destOrd="0" presId="urn:microsoft.com/office/officeart/2005/8/layout/list1"/>
    <dgm:cxn modelId="{FB487DD8-F2B5-4848-9584-503ABDF422F4}" type="presParOf" srcId="{35324CB7-A163-411A-941D-2E43A088D22A}" destId="{0597B499-E0E4-4CE3-8F98-E3943791DC20}" srcOrd="0" destOrd="0" presId="urn:microsoft.com/office/officeart/2005/8/layout/list1"/>
    <dgm:cxn modelId="{2775FB07-E31F-4ED9-9DEC-0183C207C4FC}" type="presParOf" srcId="{35324CB7-A163-411A-941D-2E43A088D22A}" destId="{0CDA24EE-00BF-4740-AFA6-7E185EFC8689}" srcOrd="1" destOrd="0" presId="urn:microsoft.com/office/officeart/2005/8/layout/list1"/>
    <dgm:cxn modelId="{506B9B90-2819-4D76-8FE3-2047C1EEAE79}" type="presParOf" srcId="{2D598C0A-E313-4114-B34D-550812DBABAC}" destId="{6AE20AD2-BB0F-4640-80A4-5EDFC1FBDF36}" srcOrd="9" destOrd="0" presId="urn:microsoft.com/office/officeart/2005/8/layout/list1"/>
    <dgm:cxn modelId="{3E36B63B-E547-4062-B565-6D21D263557D}" type="presParOf" srcId="{2D598C0A-E313-4114-B34D-550812DBABAC}" destId="{E840E548-9307-49FC-845A-4B89EB7CC514}" srcOrd="10" destOrd="0" presId="urn:microsoft.com/office/officeart/2005/8/layout/list1"/>
    <dgm:cxn modelId="{3BFC6197-7B2D-403E-B83B-73EB1D60EA13}" type="presParOf" srcId="{2D598C0A-E313-4114-B34D-550812DBABAC}" destId="{D5542B51-78D8-4EFC-AED1-1637C85316F3}" srcOrd="11" destOrd="0" presId="urn:microsoft.com/office/officeart/2005/8/layout/list1"/>
    <dgm:cxn modelId="{2BB300D5-A7F8-411F-8077-BECDD5AC6EA7}" type="presParOf" srcId="{2D598C0A-E313-4114-B34D-550812DBABAC}" destId="{D8E3E74F-4C42-4565-824B-C7663935405B}" srcOrd="12" destOrd="0" presId="urn:microsoft.com/office/officeart/2005/8/layout/list1"/>
    <dgm:cxn modelId="{26BB648B-3D3E-4E06-B7DA-24C5F6138C89}" type="presParOf" srcId="{D8E3E74F-4C42-4565-824B-C7663935405B}" destId="{C0C09BED-313B-4071-8C3F-3226C70F11E6}" srcOrd="0" destOrd="0" presId="urn:microsoft.com/office/officeart/2005/8/layout/list1"/>
    <dgm:cxn modelId="{DCFDC218-5E1F-49DF-A11E-85ABA351D9BA}" type="presParOf" srcId="{D8E3E74F-4C42-4565-824B-C7663935405B}" destId="{36F5952B-24BB-49ED-B5AD-B3EF2892A354}" srcOrd="1" destOrd="0" presId="urn:microsoft.com/office/officeart/2005/8/layout/list1"/>
    <dgm:cxn modelId="{8AA0E72B-08B5-40EA-8333-65105FC153CA}" type="presParOf" srcId="{2D598C0A-E313-4114-B34D-550812DBABAC}" destId="{363F7F23-5C8D-49E8-9CD3-ADD83F992BA0}" srcOrd="13" destOrd="0" presId="urn:microsoft.com/office/officeart/2005/8/layout/list1"/>
    <dgm:cxn modelId="{CDB0D14E-04A3-4F06-8AAC-EA6F9F06A612}" type="presParOf" srcId="{2D598C0A-E313-4114-B34D-550812DBABAC}" destId="{EB9C7C45-CF34-42C8-B1D7-FFB4AAC6152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C6F681-A61A-4C47-8CA6-730D2FF43A8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C73A37-308C-43D2-8972-F8C1BBF48EE5}">
      <dgm:prSet/>
      <dgm:spPr/>
      <dgm:t>
        <a:bodyPr/>
        <a:lstStyle/>
        <a:p>
          <a:r>
            <a:rPr lang="zh-CN"/>
            <a:t>矩形数组 </a:t>
          </a:r>
          <a:r>
            <a:rPr lang="en-US"/>
            <a:t>rectangular array</a:t>
          </a:r>
        </a:p>
      </dgm:t>
    </dgm:pt>
    <dgm:pt modelId="{0552A767-F010-4D72-BE32-AA9A8B86729B}" type="parTrans" cxnId="{10ADB5DB-2C14-417F-96DF-C80F9F24AF2C}">
      <dgm:prSet/>
      <dgm:spPr/>
      <dgm:t>
        <a:bodyPr/>
        <a:lstStyle/>
        <a:p>
          <a:endParaRPr lang="en-US"/>
        </a:p>
      </dgm:t>
    </dgm:pt>
    <dgm:pt modelId="{14082821-458D-4CA9-A2E8-DC95D2E7AC9E}" type="sibTrans" cxnId="{10ADB5DB-2C14-417F-96DF-C80F9F24AF2C}">
      <dgm:prSet/>
      <dgm:spPr/>
      <dgm:t>
        <a:bodyPr/>
        <a:lstStyle/>
        <a:p>
          <a:endParaRPr lang="en-US"/>
        </a:p>
      </dgm:t>
    </dgm:pt>
    <dgm:pt modelId="{5ECEC176-E5F2-4BFC-8685-CFF1CADF6169}">
      <dgm:prSet/>
      <dgm:spPr/>
      <dgm:t>
        <a:bodyPr/>
        <a:lstStyle/>
        <a:p>
          <a:r>
            <a:rPr lang="zh-CN"/>
            <a:t>代表着</a:t>
          </a:r>
          <a:r>
            <a:rPr lang="en-US"/>
            <a:t>n</a:t>
          </a:r>
          <a:r>
            <a:rPr lang="zh-CN"/>
            <a:t>维内存块</a:t>
          </a:r>
          <a:endParaRPr lang="en-US"/>
        </a:p>
      </dgm:t>
    </dgm:pt>
    <dgm:pt modelId="{2594E108-5C44-4A21-B907-E61C2A712F3D}" type="parTrans" cxnId="{AA9B2F50-B315-48AC-83B6-9204C8090D8B}">
      <dgm:prSet/>
      <dgm:spPr/>
      <dgm:t>
        <a:bodyPr/>
        <a:lstStyle/>
        <a:p>
          <a:endParaRPr lang="en-US"/>
        </a:p>
      </dgm:t>
    </dgm:pt>
    <dgm:pt modelId="{20A96413-DE50-4819-AE46-434E1FE460B8}" type="sibTrans" cxnId="{AA9B2F50-B315-48AC-83B6-9204C8090D8B}">
      <dgm:prSet/>
      <dgm:spPr/>
      <dgm:t>
        <a:bodyPr/>
        <a:lstStyle/>
        <a:p>
          <a:endParaRPr lang="en-US"/>
        </a:p>
      </dgm:t>
    </dgm:pt>
    <dgm:pt modelId="{B2E3AD0A-82BE-4B2D-B58F-50B2C9E89EE1}">
      <dgm:prSet/>
      <dgm:spPr/>
      <dgm:t>
        <a:bodyPr/>
        <a:lstStyle/>
        <a:p>
          <a:r>
            <a:rPr lang="zh-CN"/>
            <a:t>交错数组 </a:t>
          </a:r>
          <a:r>
            <a:rPr lang="en-US"/>
            <a:t>jagged array</a:t>
          </a:r>
        </a:p>
      </dgm:t>
    </dgm:pt>
    <dgm:pt modelId="{9CD5C23C-B1F6-4CA2-AABB-C3D1131AFE05}" type="parTrans" cxnId="{C251DC4C-2401-4803-BE38-C2A90653C725}">
      <dgm:prSet/>
      <dgm:spPr/>
      <dgm:t>
        <a:bodyPr/>
        <a:lstStyle/>
        <a:p>
          <a:endParaRPr lang="en-US"/>
        </a:p>
      </dgm:t>
    </dgm:pt>
    <dgm:pt modelId="{BA851337-01DE-4D7A-98D3-DFD5BE27BAA6}" type="sibTrans" cxnId="{C251DC4C-2401-4803-BE38-C2A90653C725}">
      <dgm:prSet/>
      <dgm:spPr/>
      <dgm:t>
        <a:bodyPr/>
        <a:lstStyle/>
        <a:p>
          <a:endParaRPr lang="en-US"/>
        </a:p>
      </dgm:t>
    </dgm:pt>
    <dgm:pt modelId="{59E07B3A-D223-4CBF-A6DA-DA038EB4AD4B}">
      <dgm:prSet/>
      <dgm:spPr/>
      <dgm:t>
        <a:bodyPr/>
        <a:lstStyle/>
        <a:p>
          <a:r>
            <a:rPr lang="zh-CN"/>
            <a:t>元素类型为数组的数组</a:t>
          </a:r>
          <a:endParaRPr lang="en-US"/>
        </a:p>
      </dgm:t>
    </dgm:pt>
    <dgm:pt modelId="{81EE06E0-AA36-45B0-A811-8F2774A1674A}" type="parTrans" cxnId="{F9BEF4DC-D31E-4624-8613-9DCC74FB55ED}">
      <dgm:prSet/>
      <dgm:spPr/>
      <dgm:t>
        <a:bodyPr/>
        <a:lstStyle/>
        <a:p>
          <a:endParaRPr lang="en-US"/>
        </a:p>
      </dgm:t>
    </dgm:pt>
    <dgm:pt modelId="{5AE156DA-9A01-4C4F-8B03-C3DDC535FE98}" type="sibTrans" cxnId="{F9BEF4DC-D31E-4624-8613-9DCC74FB55ED}">
      <dgm:prSet/>
      <dgm:spPr/>
      <dgm:t>
        <a:bodyPr/>
        <a:lstStyle/>
        <a:p>
          <a:endParaRPr lang="en-US"/>
        </a:p>
      </dgm:t>
    </dgm:pt>
    <dgm:pt modelId="{2CD7658A-7EC6-4C22-BC94-D3AF813151AB}" type="pres">
      <dgm:prSet presAssocID="{7CC6F681-A61A-4C47-8CA6-730D2FF43A8A}" presName="linear" presStyleCnt="0">
        <dgm:presLayoutVars>
          <dgm:dir/>
          <dgm:animLvl val="lvl"/>
          <dgm:resizeHandles val="exact"/>
        </dgm:presLayoutVars>
      </dgm:prSet>
      <dgm:spPr/>
    </dgm:pt>
    <dgm:pt modelId="{47FE8BA6-7993-4969-AD2A-508708D7EF53}" type="pres">
      <dgm:prSet presAssocID="{88C73A37-308C-43D2-8972-F8C1BBF48EE5}" presName="parentLin" presStyleCnt="0"/>
      <dgm:spPr/>
    </dgm:pt>
    <dgm:pt modelId="{7309E3A6-81B2-402D-9AE1-AE6C4E9EA380}" type="pres">
      <dgm:prSet presAssocID="{88C73A37-308C-43D2-8972-F8C1BBF48EE5}" presName="parentLeftMargin" presStyleLbl="node1" presStyleIdx="0" presStyleCnt="2"/>
      <dgm:spPr/>
    </dgm:pt>
    <dgm:pt modelId="{6B769ED9-3F87-4980-970D-217E1FC23CF5}" type="pres">
      <dgm:prSet presAssocID="{88C73A37-308C-43D2-8972-F8C1BBF48E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F16B30B-2D94-4324-A9B6-F22C1D30900D}" type="pres">
      <dgm:prSet presAssocID="{88C73A37-308C-43D2-8972-F8C1BBF48EE5}" presName="negativeSpace" presStyleCnt="0"/>
      <dgm:spPr/>
    </dgm:pt>
    <dgm:pt modelId="{9CBF0C38-E8F9-479F-BD4F-3F1CD1F94D39}" type="pres">
      <dgm:prSet presAssocID="{88C73A37-308C-43D2-8972-F8C1BBF48EE5}" presName="childText" presStyleLbl="conFgAcc1" presStyleIdx="0" presStyleCnt="2">
        <dgm:presLayoutVars>
          <dgm:bulletEnabled val="1"/>
        </dgm:presLayoutVars>
      </dgm:prSet>
      <dgm:spPr/>
    </dgm:pt>
    <dgm:pt modelId="{9BBFACF1-E62F-404C-BDCF-1958F14D6694}" type="pres">
      <dgm:prSet presAssocID="{14082821-458D-4CA9-A2E8-DC95D2E7AC9E}" presName="spaceBetweenRectangles" presStyleCnt="0"/>
      <dgm:spPr/>
    </dgm:pt>
    <dgm:pt modelId="{61E7FC2E-8E19-4338-904D-2059F0275B67}" type="pres">
      <dgm:prSet presAssocID="{B2E3AD0A-82BE-4B2D-B58F-50B2C9E89EE1}" presName="parentLin" presStyleCnt="0"/>
      <dgm:spPr/>
    </dgm:pt>
    <dgm:pt modelId="{07648A9A-B0C0-4EB3-A1C0-056FF170FDFE}" type="pres">
      <dgm:prSet presAssocID="{B2E3AD0A-82BE-4B2D-B58F-50B2C9E89EE1}" presName="parentLeftMargin" presStyleLbl="node1" presStyleIdx="0" presStyleCnt="2"/>
      <dgm:spPr/>
    </dgm:pt>
    <dgm:pt modelId="{0EC63199-2BF1-4843-9AC7-721A7CF01A99}" type="pres">
      <dgm:prSet presAssocID="{B2E3AD0A-82BE-4B2D-B58F-50B2C9E89EE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9642F2-6147-4F71-A93B-AF26BBB4EC01}" type="pres">
      <dgm:prSet presAssocID="{B2E3AD0A-82BE-4B2D-B58F-50B2C9E89EE1}" presName="negativeSpace" presStyleCnt="0"/>
      <dgm:spPr/>
    </dgm:pt>
    <dgm:pt modelId="{DD6177E7-5BD0-4D87-A114-447F42A74419}" type="pres">
      <dgm:prSet presAssocID="{B2E3AD0A-82BE-4B2D-B58F-50B2C9E89EE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345DC0B-6B06-4DDB-B556-D5BB87812125}" type="presOf" srcId="{88C73A37-308C-43D2-8972-F8C1BBF48EE5}" destId="{7309E3A6-81B2-402D-9AE1-AE6C4E9EA380}" srcOrd="0" destOrd="0" presId="urn:microsoft.com/office/officeart/2005/8/layout/list1"/>
    <dgm:cxn modelId="{51F23938-ED6B-4353-B559-6CB2AA65ED7D}" type="presOf" srcId="{5ECEC176-E5F2-4BFC-8685-CFF1CADF6169}" destId="{9CBF0C38-E8F9-479F-BD4F-3F1CD1F94D39}" srcOrd="0" destOrd="0" presId="urn:microsoft.com/office/officeart/2005/8/layout/list1"/>
    <dgm:cxn modelId="{1F6A4544-A1B1-4141-A60E-40C1D3821CCC}" type="presOf" srcId="{B2E3AD0A-82BE-4B2D-B58F-50B2C9E89EE1}" destId="{07648A9A-B0C0-4EB3-A1C0-056FF170FDFE}" srcOrd="0" destOrd="0" presId="urn:microsoft.com/office/officeart/2005/8/layout/list1"/>
    <dgm:cxn modelId="{C251DC4C-2401-4803-BE38-C2A90653C725}" srcId="{7CC6F681-A61A-4C47-8CA6-730D2FF43A8A}" destId="{B2E3AD0A-82BE-4B2D-B58F-50B2C9E89EE1}" srcOrd="1" destOrd="0" parTransId="{9CD5C23C-B1F6-4CA2-AABB-C3D1131AFE05}" sibTransId="{BA851337-01DE-4D7A-98D3-DFD5BE27BAA6}"/>
    <dgm:cxn modelId="{AA9B2F50-B315-48AC-83B6-9204C8090D8B}" srcId="{88C73A37-308C-43D2-8972-F8C1BBF48EE5}" destId="{5ECEC176-E5F2-4BFC-8685-CFF1CADF6169}" srcOrd="0" destOrd="0" parTransId="{2594E108-5C44-4A21-B907-E61C2A712F3D}" sibTransId="{20A96413-DE50-4819-AE46-434E1FE460B8}"/>
    <dgm:cxn modelId="{147FE974-2F13-4E08-914D-3EAD58B5111D}" type="presOf" srcId="{7CC6F681-A61A-4C47-8CA6-730D2FF43A8A}" destId="{2CD7658A-7EC6-4C22-BC94-D3AF813151AB}" srcOrd="0" destOrd="0" presId="urn:microsoft.com/office/officeart/2005/8/layout/list1"/>
    <dgm:cxn modelId="{CF8D03B5-1619-45D8-BE6A-8DFCDBE7CAB0}" type="presOf" srcId="{B2E3AD0A-82BE-4B2D-B58F-50B2C9E89EE1}" destId="{0EC63199-2BF1-4843-9AC7-721A7CF01A99}" srcOrd="1" destOrd="0" presId="urn:microsoft.com/office/officeart/2005/8/layout/list1"/>
    <dgm:cxn modelId="{8A67BFB6-9F41-4BC7-93CC-4CAB1B58BF30}" type="presOf" srcId="{59E07B3A-D223-4CBF-A6DA-DA038EB4AD4B}" destId="{DD6177E7-5BD0-4D87-A114-447F42A74419}" srcOrd="0" destOrd="0" presId="urn:microsoft.com/office/officeart/2005/8/layout/list1"/>
    <dgm:cxn modelId="{0D647ACC-3460-4509-8470-491BDB73B3A3}" type="presOf" srcId="{88C73A37-308C-43D2-8972-F8C1BBF48EE5}" destId="{6B769ED9-3F87-4980-970D-217E1FC23CF5}" srcOrd="1" destOrd="0" presId="urn:microsoft.com/office/officeart/2005/8/layout/list1"/>
    <dgm:cxn modelId="{10ADB5DB-2C14-417F-96DF-C80F9F24AF2C}" srcId="{7CC6F681-A61A-4C47-8CA6-730D2FF43A8A}" destId="{88C73A37-308C-43D2-8972-F8C1BBF48EE5}" srcOrd="0" destOrd="0" parTransId="{0552A767-F010-4D72-BE32-AA9A8B86729B}" sibTransId="{14082821-458D-4CA9-A2E8-DC95D2E7AC9E}"/>
    <dgm:cxn modelId="{F9BEF4DC-D31E-4624-8613-9DCC74FB55ED}" srcId="{B2E3AD0A-82BE-4B2D-B58F-50B2C9E89EE1}" destId="{59E07B3A-D223-4CBF-A6DA-DA038EB4AD4B}" srcOrd="0" destOrd="0" parTransId="{81EE06E0-AA36-45B0-A811-8F2774A1674A}" sibTransId="{5AE156DA-9A01-4C4F-8B03-C3DDC535FE98}"/>
    <dgm:cxn modelId="{EFADCA67-598E-4499-B588-21DECEA99C8B}" type="presParOf" srcId="{2CD7658A-7EC6-4C22-BC94-D3AF813151AB}" destId="{47FE8BA6-7993-4969-AD2A-508708D7EF53}" srcOrd="0" destOrd="0" presId="urn:microsoft.com/office/officeart/2005/8/layout/list1"/>
    <dgm:cxn modelId="{1389CB7E-3A38-434C-A03F-1FB92167317E}" type="presParOf" srcId="{47FE8BA6-7993-4969-AD2A-508708D7EF53}" destId="{7309E3A6-81B2-402D-9AE1-AE6C4E9EA380}" srcOrd="0" destOrd="0" presId="urn:microsoft.com/office/officeart/2005/8/layout/list1"/>
    <dgm:cxn modelId="{E3BF8228-2DB2-41F0-9F7F-32577F78F0EE}" type="presParOf" srcId="{47FE8BA6-7993-4969-AD2A-508708D7EF53}" destId="{6B769ED9-3F87-4980-970D-217E1FC23CF5}" srcOrd="1" destOrd="0" presId="urn:microsoft.com/office/officeart/2005/8/layout/list1"/>
    <dgm:cxn modelId="{EFFA8EA3-172B-4BF7-9DF8-F938CAFEB125}" type="presParOf" srcId="{2CD7658A-7EC6-4C22-BC94-D3AF813151AB}" destId="{5F16B30B-2D94-4324-A9B6-F22C1D30900D}" srcOrd="1" destOrd="0" presId="urn:microsoft.com/office/officeart/2005/8/layout/list1"/>
    <dgm:cxn modelId="{2CA2B640-BE05-4623-B828-3D9B2F1B56E1}" type="presParOf" srcId="{2CD7658A-7EC6-4C22-BC94-D3AF813151AB}" destId="{9CBF0C38-E8F9-479F-BD4F-3F1CD1F94D39}" srcOrd="2" destOrd="0" presId="urn:microsoft.com/office/officeart/2005/8/layout/list1"/>
    <dgm:cxn modelId="{D662F8F0-BC23-437E-B5F6-EABCE420C0FF}" type="presParOf" srcId="{2CD7658A-7EC6-4C22-BC94-D3AF813151AB}" destId="{9BBFACF1-E62F-404C-BDCF-1958F14D6694}" srcOrd="3" destOrd="0" presId="urn:microsoft.com/office/officeart/2005/8/layout/list1"/>
    <dgm:cxn modelId="{A329C4FE-FEB9-4805-8F11-C4F4BD19538F}" type="presParOf" srcId="{2CD7658A-7EC6-4C22-BC94-D3AF813151AB}" destId="{61E7FC2E-8E19-4338-904D-2059F0275B67}" srcOrd="4" destOrd="0" presId="urn:microsoft.com/office/officeart/2005/8/layout/list1"/>
    <dgm:cxn modelId="{2CBFD828-F102-4A7B-87C4-47143AF3EC53}" type="presParOf" srcId="{61E7FC2E-8E19-4338-904D-2059F0275B67}" destId="{07648A9A-B0C0-4EB3-A1C0-056FF170FDFE}" srcOrd="0" destOrd="0" presId="urn:microsoft.com/office/officeart/2005/8/layout/list1"/>
    <dgm:cxn modelId="{47D09F67-E1D4-4A91-969C-C47E0B1FB665}" type="presParOf" srcId="{61E7FC2E-8E19-4338-904D-2059F0275B67}" destId="{0EC63199-2BF1-4843-9AC7-721A7CF01A99}" srcOrd="1" destOrd="0" presId="urn:microsoft.com/office/officeart/2005/8/layout/list1"/>
    <dgm:cxn modelId="{DC10543F-63DF-4B3D-A4B9-C9B083409618}" type="presParOf" srcId="{2CD7658A-7EC6-4C22-BC94-D3AF813151AB}" destId="{CC9642F2-6147-4F71-A93B-AF26BBB4EC01}" srcOrd="5" destOrd="0" presId="urn:microsoft.com/office/officeart/2005/8/layout/list1"/>
    <dgm:cxn modelId="{932CB6A7-02FD-4D92-B9E5-168DB57E0FFD}" type="presParOf" srcId="{2CD7658A-7EC6-4C22-BC94-D3AF813151AB}" destId="{DD6177E7-5BD0-4D87-A114-447F42A7441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3E59C0-10F0-4888-A360-54169DC522E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FF3DA0-B5E9-44E5-AAAD-C48A24F3BD60}">
      <dgm:prSet/>
      <dgm:spPr/>
      <dgm:t>
        <a:bodyPr/>
        <a:lstStyle/>
        <a:p>
          <a:r>
            <a:rPr lang="zh-CN" dirty="0"/>
            <a:t>使用逗号来分割维度</a:t>
          </a:r>
          <a:endParaRPr lang="en-US" dirty="0"/>
        </a:p>
      </dgm:t>
    </dgm:pt>
    <dgm:pt modelId="{51B45FB8-D05A-44C5-B694-D9DD694DEA4B}" type="parTrans" cxnId="{B4422F31-3D72-4896-808A-CB50B8E667B4}">
      <dgm:prSet/>
      <dgm:spPr/>
      <dgm:t>
        <a:bodyPr/>
        <a:lstStyle/>
        <a:p>
          <a:endParaRPr lang="en-US"/>
        </a:p>
      </dgm:t>
    </dgm:pt>
    <dgm:pt modelId="{A64DDED5-2059-4063-84C7-F97C1A202311}" type="sibTrans" cxnId="{B4422F31-3D72-4896-808A-CB50B8E667B4}">
      <dgm:prSet/>
      <dgm:spPr/>
      <dgm:t>
        <a:bodyPr/>
        <a:lstStyle/>
        <a:p>
          <a:endParaRPr lang="en-US"/>
        </a:p>
      </dgm:t>
    </dgm:pt>
    <dgm:pt modelId="{890CEDBB-6B38-479F-9FF2-6A664D374471}">
      <dgm:prSet/>
      <dgm:spPr/>
      <dgm:t>
        <a:bodyPr/>
        <a:lstStyle/>
        <a:p>
          <a:r>
            <a:rPr lang="en-US"/>
            <a:t>int[,] matrix = new int[3,3];</a:t>
          </a:r>
        </a:p>
      </dgm:t>
    </dgm:pt>
    <dgm:pt modelId="{42EB5FFD-C9BD-4110-BB8B-63FE5D67F12F}" type="parTrans" cxnId="{6835A463-5B72-4173-8FF4-178EBA3906AB}">
      <dgm:prSet/>
      <dgm:spPr/>
      <dgm:t>
        <a:bodyPr/>
        <a:lstStyle/>
        <a:p>
          <a:endParaRPr lang="en-US"/>
        </a:p>
      </dgm:t>
    </dgm:pt>
    <dgm:pt modelId="{8BFFFFD4-DA5C-4538-BD40-B5A220967F80}" type="sibTrans" cxnId="{6835A463-5B72-4173-8FF4-178EBA3906AB}">
      <dgm:prSet/>
      <dgm:spPr/>
      <dgm:t>
        <a:bodyPr/>
        <a:lstStyle/>
        <a:p>
          <a:endParaRPr lang="en-US"/>
        </a:p>
      </dgm:t>
    </dgm:pt>
    <dgm:pt modelId="{A96FCFFC-701D-4CD9-A62D-2818766D81FC}">
      <dgm:prSet/>
      <dgm:spPr/>
      <dgm:t>
        <a:bodyPr/>
        <a:lstStyle/>
        <a:p>
          <a:r>
            <a:rPr lang="en-US" dirty="0" err="1"/>
            <a:t>GetLength</a:t>
          </a:r>
          <a:r>
            <a:rPr lang="en-US" dirty="0"/>
            <a:t>(</a:t>
          </a:r>
          <a:r>
            <a:rPr lang="zh-CN" dirty="0"/>
            <a:t>维度</a:t>
          </a:r>
          <a:r>
            <a:rPr lang="en-US" dirty="0"/>
            <a:t>)</a:t>
          </a:r>
          <a:r>
            <a:rPr lang="zh-CN" dirty="0"/>
            <a:t>方法可返回指定维度的长度</a:t>
          </a:r>
          <a:endParaRPr lang="en-US" dirty="0"/>
        </a:p>
      </dgm:t>
    </dgm:pt>
    <dgm:pt modelId="{8AFD6CC2-C475-4F80-BE9A-A26FD5C65121}" type="parTrans" cxnId="{E9722C77-2869-43D5-8F7A-B3D31CEE6A30}">
      <dgm:prSet/>
      <dgm:spPr/>
      <dgm:t>
        <a:bodyPr/>
        <a:lstStyle/>
        <a:p>
          <a:endParaRPr lang="en-US"/>
        </a:p>
      </dgm:t>
    </dgm:pt>
    <dgm:pt modelId="{ECD50D38-6B2D-44CC-AA03-667FEB88B146}" type="sibTrans" cxnId="{E9722C77-2869-43D5-8F7A-B3D31CEE6A30}">
      <dgm:prSet/>
      <dgm:spPr/>
      <dgm:t>
        <a:bodyPr/>
        <a:lstStyle/>
        <a:p>
          <a:endParaRPr lang="en-US"/>
        </a:p>
      </dgm:t>
    </dgm:pt>
    <dgm:pt modelId="{A38AE1F7-347C-404A-A450-FFE2FED90668}">
      <dgm:prSet/>
      <dgm:spPr/>
      <dgm:t>
        <a:bodyPr/>
        <a:lstStyle/>
        <a:p>
          <a:r>
            <a:rPr lang="zh-CN" altLang="en-US" dirty="0"/>
            <a:t>初始化（例）</a:t>
          </a:r>
          <a:endParaRPr lang="en-US" dirty="0"/>
        </a:p>
      </dgm:t>
    </dgm:pt>
    <dgm:pt modelId="{6CD2A059-2FEF-4E92-82D4-1A39032989EE}" type="parTrans" cxnId="{6A494F88-8DCE-4B6D-AC68-71F9ACBCEAE2}">
      <dgm:prSet/>
      <dgm:spPr/>
      <dgm:t>
        <a:bodyPr/>
        <a:lstStyle/>
        <a:p>
          <a:endParaRPr lang="en-US"/>
        </a:p>
      </dgm:t>
    </dgm:pt>
    <dgm:pt modelId="{78FD547B-5194-46DD-91D4-3E4825588AC0}" type="sibTrans" cxnId="{6A494F88-8DCE-4B6D-AC68-71F9ACBCEAE2}">
      <dgm:prSet/>
      <dgm:spPr/>
      <dgm:t>
        <a:bodyPr/>
        <a:lstStyle/>
        <a:p>
          <a:endParaRPr lang="en-US"/>
        </a:p>
      </dgm:t>
    </dgm:pt>
    <dgm:pt modelId="{993978D3-912E-4973-B385-32657AFDC744}" type="pres">
      <dgm:prSet presAssocID="{AB3E59C0-10F0-4888-A360-54169DC522E1}" presName="linear" presStyleCnt="0">
        <dgm:presLayoutVars>
          <dgm:dir/>
          <dgm:animLvl val="lvl"/>
          <dgm:resizeHandles val="exact"/>
        </dgm:presLayoutVars>
      </dgm:prSet>
      <dgm:spPr/>
    </dgm:pt>
    <dgm:pt modelId="{015A26BC-080C-44A9-8F34-FD7570A56C88}" type="pres">
      <dgm:prSet presAssocID="{B1FF3DA0-B5E9-44E5-AAAD-C48A24F3BD60}" presName="parentLin" presStyleCnt="0"/>
      <dgm:spPr/>
    </dgm:pt>
    <dgm:pt modelId="{21DFE6C5-D298-4426-8F09-53053E863193}" type="pres">
      <dgm:prSet presAssocID="{B1FF3DA0-B5E9-44E5-AAAD-C48A24F3BD60}" presName="parentLeftMargin" presStyleLbl="node1" presStyleIdx="0" presStyleCnt="3"/>
      <dgm:spPr/>
    </dgm:pt>
    <dgm:pt modelId="{FDF5CED5-7F8C-424C-90D6-E4013B2AD5E5}" type="pres">
      <dgm:prSet presAssocID="{B1FF3DA0-B5E9-44E5-AAAD-C48A24F3BD6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E8AAA7B-EE5F-4800-BAB5-BA2A3FDCEA9D}" type="pres">
      <dgm:prSet presAssocID="{B1FF3DA0-B5E9-44E5-AAAD-C48A24F3BD60}" presName="negativeSpace" presStyleCnt="0"/>
      <dgm:spPr/>
    </dgm:pt>
    <dgm:pt modelId="{63C5E34F-BB83-41D5-8191-8549AB168C77}" type="pres">
      <dgm:prSet presAssocID="{B1FF3DA0-B5E9-44E5-AAAD-C48A24F3BD60}" presName="childText" presStyleLbl="conFgAcc1" presStyleIdx="0" presStyleCnt="3">
        <dgm:presLayoutVars>
          <dgm:bulletEnabled val="1"/>
        </dgm:presLayoutVars>
      </dgm:prSet>
      <dgm:spPr/>
    </dgm:pt>
    <dgm:pt modelId="{078B8398-0789-46B1-B16F-5542C4EACA63}" type="pres">
      <dgm:prSet presAssocID="{A64DDED5-2059-4063-84C7-F97C1A202311}" presName="spaceBetweenRectangles" presStyleCnt="0"/>
      <dgm:spPr/>
    </dgm:pt>
    <dgm:pt modelId="{2F3E67AC-809B-4CC4-ADD8-EF7CCE3215D4}" type="pres">
      <dgm:prSet presAssocID="{A96FCFFC-701D-4CD9-A62D-2818766D81FC}" presName="parentLin" presStyleCnt="0"/>
      <dgm:spPr/>
    </dgm:pt>
    <dgm:pt modelId="{60CC980A-7C47-4001-B0FC-213DA3E71222}" type="pres">
      <dgm:prSet presAssocID="{A96FCFFC-701D-4CD9-A62D-2818766D81FC}" presName="parentLeftMargin" presStyleLbl="node1" presStyleIdx="0" presStyleCnt="3"/>
      <dgm:spPr/>
    </dgm:pt>
    <dgm:pt modelId="{25B74CD6-CD7C-46E2-A5EA-31445D876151}" type="pres">
      <dgm:prSet presAssocID="{A96FCFFC-701D-4CD9-A62D-2818766D81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FCF4F54-A26F-4DA7-9983-7097A60C2AC0}" type="pres">
      <dgm:prSet presAssocID="{A96FCFFC-701D-4CD9-A62D-2818766D81FC}" presName="negativeSpace" presStyleCnt="0"/>
      <dgm:spPr/>
    </dgm:pt>
    <dgm:pt modelId="{97707CF8-FE1D-4C17-874C-AEE2F4533618}" type="pres">
      <dgm:prSet presAssocID="{A96FCFFC-701D-4CD9-A62D-2818766D81FC}" presName="childText" presStyleLbl="conFgAcc1" presStyleIdx="1" presStyleCnt="3">
        <dgm:presLayoutVars>
          <dgm:bulletEnabled val="1"/>
        </dgm:presLayoutVars>
      </dgm:prSet>
      <dgm:spPr/>
    </dgm:pt>
    <dgm:pt modelId="{4E316A29-9463-4562-AEBE-500A4C026AAE}" type="pres">
      <dgm:prSet presAssocID="{ECD50D38-6B2D-44CC-AA03-667FEB88B146}" presName="spaceBetweenRectangles" presStyleCnt="0"/>
      <dgm:spPr/>
    </dgm:pt>
    <dgm:pt modelId="{ECD43D6B-E94F-4F18-8254-0DF6A46AB014}" type="pres">
      <dgm:prSet presAssocID="{A38AE1F7-347C-404A-A450-FFE2FED90668}" presName="parentLin" presStyleCnt="0"/>
      <dgm:spPr/>
    </dgm:pt>
    <dgm:pt modelId="{EBCEAC09-A918-4B67-9D06-E4B1B7813843}" type="pres">
      <dgm:prSet presAssocID="{A38AE1F7-347C-404A-A450-FFE2FED90668}" presName="parentLeftMargin" presStyleLbl="node1" presStyleIdx="1" presStyleCnt="3"/>
      <dgm:spPr/>
    </dgm:pt>
    <dgm:pt modelId="{243568D4-39FB-4E15-AE73-10DE16B676D5}" type="pres">
      <dgm:prSet presAssocID="{A38AE1F7-347C-404A-A450-FFE2FED9066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51E3D4-9845-467C-B632-C0940DB590E4}" type="pres">
      <dgm:prSet presAssocID="{A38AE1F7-347C-404A-A450-FFE2FED90668}" presName="negativeSpace" presStyleCnt="0"/>
      <dgm:spPr/>
    </dgm:pt>
    <dgm:pt modelId="{49E46A57-4903-4A91-987C-ABD3E51FB45A}" type="pres">
      <dgm:prSet presAssocID="{A38AE1F7-347C-404A-A450-FFE2FED9066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4422F31-3D72-4896-808A-CB50B8E667B4}" srcId="{AB3E59C0-10F0-4888-A360-54169DC522E1}" destId="{B1FF3DA0-B5E9-44E5-AAAD-C48A24F3BD60}" srcOrd="0" destOrd="0" parTransId="{51B45FB8-D05A-44C5-B694-D9DD694DEA4B}" sibTransId="{A64DDED5-2059-4063-84C7-F97C1A202311}"/>
    <dgm:cxn modelId="{6835A463-5B72-4173-8FF4-178EBA3906AB}" srcId="{B1FF3DA0-B5E9-44E5-AAAD-C48A24F3BD60}" destId="{890CEDBB-6B38-479F-9FF2-6A664D374471}" srcOrd="0" destOrd="0" parTransId="{42EB5FFD-C9BD-4110-BB8B-63FE5D67F12F}" sibTransId="{8BFFFFD4-DA5C-4538-BD40-B5A220967F80}"/>
    <dgm:cxn modelId="{01FEFF63-233D-471E-A84D-AE82E70A59EC}" type="presOf" srcId="{AB3E59C0-10F0-4888-A360-54169DC522E1}" destId="{993978D3-912E-4973-B385-32657AFDC744}" srcOrd="0" destOrd="0" presId="urn:microsoft.com/office/officeart/2005/8/layout/list1"/>
    <dgm:cxn modelId="{DC5C0F54-F612-47AA-B266-574880EFCF06}" type="presOf" srcId="{B1FF3DA0-B5E9-44E5-AAAD-C48A24F3BD60}" destId="{FDF5CED5-7F8C-424C-90D6-E4013B2AD5E5}" srcOrd="1" destOrd="0" presId="urn:microsoft.com/office/officeart/2005/8/layout/list1"/>
    <dgm:cxn modelId="{E9722C77-2869-43D5-8F7A-B3D31CEE6A30}" srcId="{AB3E59C0-10F0-4888-A360-54169DC522E1}" destId="{A96FCFFC-701D-4CD9-A62D-2818766D81FC}" srcOrd="1" destOrd="0" parTransId="{8AFD6CC2-C475-4F80-BE9A-A26FD5C65121}" sibTransId="{ECD50D38-6B2D-44CC-AA03-667FEB88B146}"/>
    <dgm:cxn modelId="{FB08AC5A-CFE7-4A0A-9B2A-F5657011D604}" type="presOf" srcId="{890CEDBB-6B38-479F-9FF2-6A664D374471}" destId="{63C5E34F-BB83-41D5-8191-8549AB168C77}" srcOrd="0" destOrd="0" presId="urn:microsoft.com/office/officeart/2005/8/layout/list1"/>
    <dgm:cxn modelId="{6738A17B-2EBB-4EFB-A074-196267B712F1}" type="presOf" srcId="{A38AE1F7-347C-404A-A450-FFE2FED90668}" destId="{243568D4-39FB-4E15-AE73-10DE16B676D5}" srcOrd="1" destOrd="0" presId="urn:microsoft.com/office/officeart/2005/8/layout/list1"/>
    <dgm:cxn modelId="{6A494F88-8DCE-4B6D-AC68-71F9ACBCEAE2}" srcId="{AB3E59C0-10F0-4888-A360-54169DC522E1}" destId="{A38AE1F7-347C-404A-A450-FFE2FED90668}" srcOrd="2" destOrd="0" parTransId="{6CD2A059-2FEF-4E92-82D4-1A39032989EE}" sibTransId="{78FD547B-5194-46DD-91D4-3E4825588AC0}"/>
    <dgm:cxn modelId="{0CDD878E-F60E-48E6-8FF0-A8CB58C7BC05}" type="presOf" srcId="{A96FCFFC-701D-4CD9-A62D-2818766D81FC}" destId="{60CC980A-7C47-4001-B0FC-213DA3E71222}" srcOrd="0" destOrd="0" presId="urn:microsoft.com/office/officeart/2005/8/layout/list1"/>
    <dgm:cxn modelId="{7E075B9A-E522-4C89-B780-E5E8ED3D3107}" type="presOf" srcId="{A96FCFFC-701D-4CD9-A62D-2818766D81FC}" destId="{25B74CD6-CD7C-46E2-A5EA-31445D876151}" srcOrd="1" destOrd="0" presId="urn:microsoft.com/office/officeart/2005/8/layout/list1"/>
    <dgm:cxn modelId="{CA841AF5-0146-45E6-BAC0-1D733BC71EC1}" type="presOf" srcId="{B1FF3DA0-B5E9-44E5-AAAD-C48A24F3BD60}" destId="{21DFE6C5-D298-4426-8F09-53053E863193}" srcOrd="0" destOrd="0" presId="urn:microsoft.com/office/officeart/2005/8/layout/list1"/>
    <dgm:cxn modelId="{EB82BDF9-19F2-4CC3-A1C7-67C2072B4C8F}" type="presOf" srcId="{A38AE1F7-347C-404A-A450-FFE2FED90668}" destId="{EBCEAC09-A918-4B67-9D06-E4B1B7813843}" srcOrd="0" destOrd="0" presId="urn:microsoft.com/office/officeart/2005/8/layout/list1"/>
    <dgm:cxn modelId="{CE1B7A15-993D-43B1-B012-0FA15B818E1E}" type="presParOf" srcId="{993978D3-912E-4973-B385-32657AFDC744}" destId="{015A26BC-080C-44A9-8F34-FD7570A56C88}" srcOrd="0" destOrd="0" presId="urn:microsoft.com/office/officeart/2005/8/layout/list1"/>
    <dgm:cxn modelId="{AEDF7C50-D6A8-4D58-BEA4-21A2382DB943}" type="presParOf" srcId="{015A26BC-080C-44A9-8F34-FD7570A56C88}" destId="{21DFE6C5-D298-4426-8F09-53053E863193}" srcOrd="0" destOrd="0" presId="urn:microsoft.com/office/officeart/2005/8/layout/list1"/>
    <dgm:cxn modelId="{E1BEF9C6-CE3A-4169-BF7C-9F7AF1329300}" type="presParOf" srcId="{015A26BC-080C-44A9-8F34-FD7570A56C88}" destId="{FDF5CED5-7F8C-424C-90D6-E4013B2AD5E5}" srcOrd="1" destOrd="0" presId="urn:microsoft.com/office/officeart/2005/8/layout/list1"/>
    <dgm:cxn modelId="{1890D287-33C5-40C7-AB21-95E9E73C1885}" type="presParOf" srcId="{993978D3-912E-4973-B385-32657AFDC744}" destId="{CE8AAA7B-EE5F-4800-BAB5-BA2A3FDCEA9D}" srcOrd="1" destOrd="0" presId="urn:microsoft.com/office/officeart/2005/8/layout/list1"/>
    <dgm:cxn modelId="{8A5A5AB3-8439-499D-9328-A8B3540AC06B}" type="presParOf" srcId="{993978D3-912E-4973-B385-32657AFDC744}" destId="{63C5E34F-BB83-41D5-8191-8549AB168C77}" srcOrd="2" destOrd="0" presId="urn:microsoft.com/office/officeart/2005/8/layout/list1"/>
    <dgm:cxn modelId="{9B61562A-8E43-495B-B8F3-6B2FD58587E1}" type="presParOf" srcId="{993978D3-912E-4973-B385-32657AFDC744}" destId="{078B8398-0789-46B1-B16F-5542C4EACA63}" srcOrd="3" destOrd="0" presId="urn:microsoft.com/office/officeart/2005/8/layout/list1"/>
    <dgm:cxn modelId="{866485A4-4A23-47FB-AD01-CF12A7FC213F}" type="presParOf" srcId="{993978D3-912E-4973-B385-32657AFDC744}" destId="{2F3E67AC-809B-4CC4-ADD8-EF7CCE3215D4}" srcOrd="4" destOrd="0" presId="urn:microsoft.com/office/officeart/2005/8/layout/list1"/>
    <dgm:cxn modelId="{536B210B-C7AD-4935-BE2A-15AAEC851AA7}" type="presParOf" srcId="{2F3E67AC-809B-4CC4-ADD8-EF7CCE3215D4}" destId="{60CC980A-7C47-4001-B0FC-213DA3E71222}" srcOrd="0" destOrd="0" presId="urn:microsoft.com/office/officeart/2005/8/layout/list1"/>
    <dgm:cxn modelId="{9FCAAA5B-A343-4D19-8055-9AA5B6A16CC4}" type="presParOf" srcId="{2F3E67AC-809B-4CC4-ADD8-EF7CCE3215D4}" destId="{25B74CD6-CD7C-46E2-A5EA-31445D876151}" srcOrd="1" destOrd="0" presId="urn:microsoft.com/office/officeart/2005/8/layout/list1"/>
    <dgm:cxn modelId="{3B95476D-0E8C-41EE-890C-C8A776968D9B}" type="presParOf" srcId="{993978D3-912E-4973-B385-32657AFDC744}" destId="{5FCF4F54-A26F-4DA7-9983-7097A60C2AC0}" srcOrd="5" destOrd="0" presId="urn:microsoft.com/office/officeart/2005/8/layout/list1"/>
    <dgm:cxn modelId="{D96324DF-1553-49A7-A905-B4CB232C4C6B}" type="presParOf" srcId="{993978D3-912E-4973-B385-32657AFDC744}" destId="{97707CF8-FE1D-4C17-874C-AEE2F4533618}" srcOrd="6" destOrd="0" presId="urn:microsoft.com/office/officeart/2005/8/layout/list1"/>
    <dgm:cxn modelId="{CA4E1AEF-F97C-458F-9944-6FC861EA0A3E}" type="presParOf" srcId="{993978D3-912E-4973-B385-32657AFDC744}" destId="{4E316A29-9463-4562-AEBE-500A4C026AAE}" srcOrd="7" destOrd="0" presId="urn:microsoft.com/office/officeart/2005/8/layout/list1"/>
    <dgm:cxn modelId="{8EB254D7-E91D-4913-9296-ECB7C54527CD}" type="presParOf" srcId="{993978D3-912E-4973-B385-32657AFDC744}" destId="{ECD43D6B-E94F-4F18-8254-0DF6A46AB014}" srcOrd="8" destOrd="0" presId="urn:microsoft.com/office/officeart/2005/8/layout/list1"/>
    <dgm:cxn modelId="{57EDD310-DA07-4A3C-B107-DB33D97874E6}" type="presParOf" srcId="{ECD43D6B-E94F-4F18-8254-0DF6A46AB014}" destId="{EBCEAC09-A918-4B67-9D06-E4B1B7813843}" srcOrd="0" destOrd="0" presId="urn:microsoft.com/office/officeart/2005/8/layout/list1"/>
    <dgm:cxn modelId="{D26DDAF8-C27B-4531-A0E5-6DABDB98BB52}" type="presParOf" srcId="{ECD43D6B-E94F-4F18-8254-0DF6A46AB014}" destId="{243568D4-39FB-4E15-AE73-10DE16B676D5}" srcOrd="1" destOrd="0" presId="urn:microsoft.com/office/officeart/2005/8/layout/list1"/>
    <dgm:cxn modelId="{7B82D3EC-0D8B-488E-9051-25F4D6456764}" type="presParOf" srcId="{993978D3-912E-4973-B385-32657AFDC744}" destId="{3351E3D4-9845-467C-B632-C0940DB590E4}" srcOrd="9" destOrd="0" presId="urn:microsoft.com/office/officeart/2005/8/layout/list1"/>
    <dgm:cxn modelId="{72ACA96D-ACE4-4072-9BBB-96D1689DA415}" type="presParOf" srcId="{993978D3-912E-4973-B385-32657AFDC744}" destId="{49E46A57-4903-4A91-987C-ABD3E51FB45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69D9C95-435D-423B-8A0F-2A9B23B2E7F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D89302A-D256-408D-BDC4-DB7F354676BF}">
      <dgm:prSet/>
      <dgm:spPr/>
      <dgm:t>
        <a:bodyPr/>
        <a:lstStyle/>
        <a:p>
          <a:r>
            <a:rPr lang="zh-CN"/>
            <a:t>使用连续的中括号来声明和代表不同的维度</a:t>
          </a:r>
          <a:endParaRPr lang="en-US"/>
        </a:p>
      </dgm:t>
    </dgm:pt>
    <dgm:pt modelId="{559EB6F2-F692-44B4-AEC7-3870F65D6CD8}" type="parTrans" cxnId="{453EB7F0-D674-448C-B8BE-4F0001C96817}">
      <dgm:prSet/>
      <dgm:spPr/>
      <dgm:t>
        <a:bodyPr/>
        <a:lstStyle/>
        <a:p>
          <a:endParaRPr lang="en-US"/>
        </a:p>
      </dgm:t>
    </dgm:pt>
    <dgm:pt modelId="{2E69BE1C-2908-409B-91C2-D2890A76E06A}" type="sibTrans" cxnId="{453EB7F0-D674-448C-B8BE-4F0001C96817}">
      <dgm:prSet/>
      <dgm:spPr/>
      <dgm:t>
        <a:bodyPr/>
        <a:lstStyle/>
        <a:p>
          <a:endParaRPr lang="en-US"/>
        </a:p>
      </dgm:t>
    </dgm:pt>
    <dgm:pt modelId="{D74F1515-29B7-4070-9312-551536FEC2E4}">
      <dgm:prSet/>
      <dgm:spPr/>
      <dgm:t>
        <a:bodyPr/>
        <a:lstStyle/>
        <a:p>
          <a:r>
            <a:rPr lang="en-US"/>
            <a:t>int[][] matrix = new int[3][];</a:t>
          </a:r>
        </a:p>
      </dgm:t>
    </dgm:pt>
    <dgm:pt modelId="{4A68BE55-88EA-4295-B170-619A45D1D54F}" type="parTrans" cxnId="{673C8471-994D-4D40-A895-D7C0D4058FF2}">
      <dgm:prSet/>
      <dgm:spPr/>
      <dgm:t>
        <a:bodyPr/>
        <a:lstStyle/>
        <a:p>
          <a:endParaRPr lang="en-US"/>
        </a:p>
      </dgm:t>
    </dgm:pt>
    <dgm:pt modelId="{D9B279CB-22D6-4F74-B6C0-14B5A1E97364}" type="sibTrans" cxnId="{673C8471-994D-4D40-A895-D7C0D4058FF2}">
      <dgm:prSet/>
      <dgm:spPr/>
      <dgm:t>
        <a:bodyPr/>
        <a:lstStyle/>
        <a:p>
          <a:endParaRPr lang="en-US"/>
        </a:p>
      </dgm:t>
    </dgm:pt>
    <dgm:pt modelId="{70528524-1ED3-441F-8E7A-AE63D679C156}">
      <dgm:prSet/>
      <dgm:spPr/>
      <dgm:t>
        <a:bodyPr/>
        <a:lstStyle/>
        <a:p>
          <a:r>
            <a:rPr lang="zh-CN"/>
            <a:t>内层维度并没有具体指明，内层维度的数组可以是任意长度（例）</a:t>
          </a:r>
          <a:endParaRPr lang="en-US"/>
        </a:p>
      </dgm:t>
    </dgm:pt>
    <dgm:pt modelId="{AB4C7B53-FA9C-4E95-AE50-108C8CFA8E71}" type="parTrans" cxnId="{43E49EEE-D2B7-460D-8FCE-C1CF2433B63A}">
      <dgm:prSet/>
      <dgm:spPr/>
      <dgm:t>
        <a:bodyPr/>
        <a:lstStyle/>
        <a:p>
          <a:endParaRPr lang="en-US"/>
        </a:p>
      </dgm:t>
    </dgm:pt>
    <dgm:pt modelId="{8F31E499-C527-4401-B9AF-0B06900E9265}" type="sibTrans" cxnId="{43E49EEE-D2B7-460D-8FCE-C1CF2433B63A}">
      <dgm:prSet/>
      <dgm:spPr/>
      <dgm:t>
        <a:bodyPr/>
        <a:lstStyle/>
        <a:p>
          <a:endParaRPr lang="en-US"/>
        </a:p>
      </dgm:t>
    </dgm:pt>
    <dgm:pt modelId="{6D6B79CB-0DF4-44D1-A973-A21EA39EAFAB}">
      <dgm:prSet/>
      <dgm:spPr/>
      <dgm:t>
        <a:bodyPr/>
        <a:lstStyle/>
        <a:p>
          <a:r>
            <a:rPr lang="zh-CN"/>
            <a:t>初始化（例）</a:t>
          </a:r>
          <a:endParaRPr lang="en-US"/>
        </a:p>
      </dgm:t>
    </dgm:pt>
    <dgm:pt modelId="{DD1C271D-E9F6-4BD8-B8E4-626DE936E3FF}" type="parTrans" cxnId="{9A3CCA6A-D6D5-4CE1-A16A-09F65DDF39D8}">
      <dgm:prSet/>
      <dgm:spPr/>
      <dgm:t>
        <a:bodyPr/>
        <a:lstStyle/>
        <a:p>
          <a:endParaRPr lang="en-US"/>
        </a:p>
      </dgm:t>
    </dgm:pt>
    <dgm:pt modelId="{79C7AD78-4304-4886-9A57-DE082D6DDB95}" type="sibTrans" cxnId="{9A3CCA6A-D6D5-4CE1-A16A-09F65DDF39D8}">
      <dgm:prSet/>
      <dgm:spPr/>
      <dgm:t>
        <a:bodyPr/>
        <a:lstStyle/>
        <a:p>
          <a:endParaRPr lang="en-US"/>
        </a:p>
      </dgm:t>
    </dgm:pt>
    <dgm:pt modelId="{D9DBE1E3-A138-448B-A56C-1B322BE87C72}" type="pres">
      <dgm:prSet presAssocID="{469D9C95-435D-423B-8A0F-2A9B23B2E7FF}" presName="linear" presStyleCnt="0">
        <dgm:presLayoutVars>
          <dgm:dir/>
          <dgm:animLvl val="lvl"/>
          <dgm:resizeHandles val="exact"/>
        </dgm:presLayoutVars>
      </dgm:prSet>
      <dgm:spPr/>
    </dgm:pt>
    <dgm:pt modelId="{3FF18100-C31A-4BBE-813B-0E0CB7057D8C}" type="pres">
      <dgm:prSet presAssocID="{9D89302A-D256-408D-BDC4-DB7F354676BF}" presName="parentLin" presStyleCnt="0"/>
      <dgm:spPr/>
    </dgm:pt>
    <dgm:pt modelId="{7A96D88E-177C-4771-BCDA-6A20E55E0EC0}" type="pres">
      <dgm:prSet presAssocID="{9D89302A-D256-408D-BDC4-DB7F354676BF}" presName="parentLeftMargin" presStyleLbl="node1" presStyleIdx="0" presStyleCnt="3"/>
      <dgm:spPr/>
    </dgm:pt>
    <dgm:pt modelId="{7D385382-B087-40CA-AB52-B8C4C0B7AC8C}" type="pres">
      <dgm:prSet presAssocID="{9D89302A-D256-408D-BDC4-DB7F354676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7C24356-33E7-442D-BD40-970BA838AA57}" type="pres">
      <dgm:prSet presAssocID="{9D89302A-D256-408D-BDC4-DB7F354676BF}" presName="negativeSpace" presStyleCnt="0"/>
      <dgm:spPr/>
    </dgm:pt>
    <dgm:pt modelId="{AD29DAAF-C336-4BC4-8ECD-0EF5672EBDC5}" type="pres">
      <dgm:prSet presAssocID="{9D89302A-D256-408D-BDC4-DB7F354676BF}" presName="childText" presStyleLbl="conFgAcc1" presStyleIdx="0" presStyleCnt="3">
        <dgm:presLayoutVars>
          <dgm:bulletEnabled val="1"/>
        </dgm:presLayoutVars>
      </dgm:prSet>
      <dgm:spPr/>
    </dgm:pt>
    <dgm:pt modelId="{E5E7FFC8-2F8C-40C7-855E-30F832F5ABE0}" type="pres">
      <dgm:prSet presAssocID="{2E69BE1C-2908-409B-91C2-D2890A76E06A}" presName="spaceBetweenRectangles" presStyleCnt="0"/>
      <dgm:spPr/>
    </dgm:pt>
    <dgm:pt modelId="{A75D5DBA-33FC-49B7-8927-FD49A199CD9C}" type="pres">
      <dgm:prSet presAssocID="{70528524-1ED3-441F-8E7A-AE63D679C156}" presName="parentLin" presStyleCnt="0"/>
      <dgm:spPr/>
    </dgm:pt>
    <dgm:pt modelId="{FF7AD49F-14BA-4EBA-BEC6-B6078E8623D0}" type="pres">
      <dgm:prSet presAssocID="{70528524-1ED3-441F-8E7A-AE63D679C156}" presName="parentLeftMargin" presStyleLbl="node1" presStyleIdx="0" presStyleCnt="3"/>
      <dgm:spPr/>
    </dgm:pt>
    <dgm:pt modelId="{0DFBF637-D514-4E1C-90FC-249AC11C2E0F}" type="pres">
      <dgm:prSet presAssocID="{70528524-1ED3-441F-8E7A-AE63D679C15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6F79CDD-D7B9-45A7-ADD2-160FACBD0F3A}" type="pres">
      <dgm:prSet presAssocID="{70528524-1ED3-441F-8E7A-AE63D679C156}" presName="negativeSpace" presStyleCnt="0"/>
      <dgm:spPr/>
    </dgm:pt>
    <dgm:pt modelId="{5175C9D5-AC8D-46E9-B832-61EEA145B158}" type="pres">
      <dgm:prSet presAssocID="{70528524-1ED3-441F-8E7A-AE63D679C156}" presName="childText" presStyleLbl="conFgAcc1" presStyleIdx="1" presStyleCnt="3">
        <dgm:presLayoutVars>
          <dgm:bulletEnabled val="1"/>
        </dgm:presLayoutVars>
      </dgm:prSet>
      <dgm:spPr/>
    </dgm:pt>
    <dgm:pt modelId="{7F803612-02C4-4156-9A58-CF764BF56D88}" type="pres">
      <dgm:prSet presAssocID="{8F31E499-C527-4401-B9AF-0B06900E9265}" presName="spaceBetweenRectangles" presStyleCnt="0"/>
      <dgm:spPr/>
    </dgm:pt>
    <dgm:pt modelId="{92D301BB-1F77-4AED-BAD1-882CF2CF5814}" type="pres">
      <dgm:prSet presAssocID="{6D6B79CB-0DF4-44D1-A973-A21EA39EAFAB}" presName="parentLin" presStyleCnt="0"/>
      <dgm:spPr/>
    </dgm:pt>
    <dgm:pt modelId="{92954B33-6D92-407A-AC3B-29EB7BC773DD}" type="pres">
      <dgm:prSet presAssocID="{6D6B79CB-0DF4-44D1-A973-A21EA39EAFAB}" presName="parentLeftMargin" presStyleLbl="node1" presStyleIdx="1" presStyleCnt="3"/>
      <dgm:spPr/>
    </dgm:pt>
    <dgm:pt modelId="{577B2A82-7759-473C-A94A-AE77D2FC244F}" type="pres">
      <dgm:prSet presAssocID="{6D6B79CB-0DF4-44D1-A973-A21EA39EAFA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A6F3BAC-D5B1-46C3-B801-E93C558BC5A6}" type="pres">
      <dgm:prSet presAssocID="{6D6B79CB-0DF4-44D1-A973-A21EA39EAFAB}" presName="negativeSpace" presStyleCnt="0"/>
      <dgm:spPr/>
    </dgm:pt>
    <dgm:pt modelId="{EFCC6E67-ACBC-4C13-AE7D-D0EFBA7B1BDF}" type="pres">
      <dgm:prSet presAssocID="{6D6B79CB-0DF4-44D1-A973-A21EA39EAFA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8678317-CA51-4DA0-8BC2-86044E9E96AD}" type="presOf" srcId="{9D89302A-D256-408D-BDC4-DB7F354676BF}" destId="{7D385382-B087-40CA-AB52-B8C4C0B7AC8C}" srcOrd="1" destOrd="0" presId="urn:microsoft.com/office/officeart/2005/8/layout/list1"/>
    <dgm:cxn modelId="{11F3C91A-4D00-41F0-864B-16A88EA74989}" type="presOf" srcId="{70528524-1ED3-441F-8E7A-AE63D679C156}" destId="{0DFBF637-D514-4E1C-90FC-249AC11C2E0F}" srcOrd="1" destOrd="0" presId="urn:microsoft.com/office/officeart/2005/8/layout/list1"/>
    <dgm:cxn modelId="{B240362B-8E58-490B-AD35-C5ABE34D343A}" type="presOf" srcId="{9D89302A-D256-408D-BDC4-DB7F354676BF}" destId="{7A96D88E-177C-4771-BCDA-6A20E55E0EC0}" srcOrd="0" destOrd="0" presId="urn:microsoft.com/office/officeart/2005/8/layout/list1"/>
    <dgm:cxn modelId="{0F47922F-33F2-4704-A8C6-00C1A13CC3EB}" type="presOf" srcId="{70528524-1ED3-441F-8E7A-AE63D679C156}" destId="{FF7AD49F-14BA-4EBA-BEC6-B6078E8623D0}" srcOrd="0" destOrd="0" presId="urn:microsoft.com/office/officeart/2005/8/layout/list1"/>
    <dgm:cxn modelId="{9A3CCA6A-D6D5-4CE1-A16A-09F65DDF39D8}" srcId="{469D9C95-435D-423B-8A0F-2A9B23B2E7FF}" destId="{6D6B79CB-0DF4-44D1-A973-A21EA39EAFAB}" srcOrd="2" destOrd="0" parTransId="{DD1C271D-E9F6-4BD8-B8E4-626DE936E3FF}" sibTransId="{79C7AD78-4304-4886-9A57-DE082D6DDB95}"/>
    <dgm:cxn modelId="{673C8471-994D-4D40-A895-D7C0D4058FF2}" srcId="{9D89302A-D256-408D-BDC4-DB7F354676BF}" destId="{D74F1515-29B7-4070-9312-551536FEC2E4}" srcOrd="0" destOrd="0" parTransId="{4A68BE55-88EA-4295-B170-619A45D1D54F}" sibTransId="{D9B279CB-22D6-4F74-B6C0-14B5A1E97364}"/>
    <dgm:cxn modelId="{F104E072-F639-4A34-B2F4-B3958DCAE0EA}" type="presOf" srcId="{6D6B79CB-0DF4-44D1-A973-A21EA39EAFAB}" destId="{92954B33-6D92-407A-AC3B-29EB7BC773DD}" srcOrd="0" destOrd="0" presId="urn:microsoft.com/office/officeart/2005/8/layout/list1"/>
    <dgm:cxn modelId="{734E3E73-088A-4ECC-B00A-CA4AD2D63F1A}" type="presOf" srcId="{469D9C95-435D-423B-8A0F-2A9B23B2E7FF}" destId="{D9DBE1E3-A138-448B-A56C-1B322BE87C72}" srcOrd="0" destOrd="0" presId="urn:microsoft.com/office/officeart/2005/8/layout/list1"/>
    <dgm:cxn modelId="{193F6276-688D-424F-94A8-A7C5BF2BFCA3}" type="presOf" srcId="{6D6B79CB-0DF4-44D1-A973-A21EA39EAFAB}" destId="{577B2A82-7759-473C-A94A-AE77D2FC244F}" srcOrd="1" destOrd="0" presId="urn:microsoft.com/office/officeart/2005/8/layout/list1"/>
    <dgm:cxn modelId="{43E49EEE-D2B7-460D-8FCE-C1CF2433B63A}" srcId="{469D9C95-435D-423B-8A0F-2A9B23B2E7FF}" destId="{70528524-1ED3-441F-8E7A-AE63D679C156}" srcOrd="1" destOrd="0" parTransId="{AB4C7B53-FA9C-4E95-AE50-108C8CFA8E71}" sibTransId="{8F31E499-C527-4401-B9AF-0B06900E9265}"/>
    <dgm:cxn modelId="{453EB7F0-D674-448C-B8BE-4F0001C96817}" srcId="{469D9C95-435D-423B-8A0F-2A9B23B2E7FF}" destId="{9D89302A-D256-408D-BDC4-DB7F354676BF}" srcOrd="0" destOrd="0" parTransId="{559EB6F2-F692-44B4-AEC7-3870F65D6CD8}" sibTransId="{2E69BE1C-2908-409B-91C2-D2890A76E06A}"/>
    <dgm:cxn modelId="{AB49D7F8-6B73-46F0-97E6-DEBDCD52765F}" type="presOf" srcId="{D74F1515-29B7-4070-9312-551536FEC2E4}" destId="{AD29DAAF-C336-4BC4-8ECD-0EF5672EBDC5}" srcOrd="0" destOrd="0" presId="urn:microsoft.com/office/officeart/2005/8/layout/list1"/>
    <dgm:cxn modelId="{7D385B33-E01D-4A08-9084-3B93AAE927A1}" type="presParOf" srcId="{D9DBE1E3-A138-448B-A56C-1B322BE87C72}" destId="{3FF18100-C31A-4BBE-813B-0E0CB7057D8C}" srcOrd="0" destOrd="0" presId="urn:microsoft.com/office/officeart/2005/8/layout/list1"/>
    <dgm:cxn modelId="{6EC8512E-9F36-41B5-A630-82F4FC830EF0}" type="presParOf" srcId="{3FF18100-C31A-4BBE-813B-0E0CB7057D8C}" destId="{7A96D88E-177C-4771-BCDA-6A20E55E0EC0}" srcOrd="0" destOrd="0" presId="urn:microsoft.com/office/officeart/2005/8/layout/list1"/>
    <dgm:cxn modelId="{8EB9020E-0194-4A5B-BBCB-B4471D7171D2}" type="presParOf" srcId="{3FF18100-C31A-4BBE-813B-0E0CB7057D8C}" destId="{7D385382-B087-40CA-AB52-B8C4C0B7AC8C}" srcOrd="1" destOrd="0" presId="urn:microsoft.com/office/officeart/2005/8/layout/list1"/>
    <dgm:cxn modelId="{0419EA8B-53C7-4658-8518-26CC65228CA8}" type="presParOf" srcId="{D9DBE1E3-A138-448B-A56C-1B322BE87C72}" destId="{57C24356-33E7-442D-BD40-970BA838AA57}" srcOrd="1" destOrd="0" presId="urn:microsoft.com/office/officeart/2005/8/layout/list1"/>
    <dgm:cxn modelId="{6B4F5EEF-AB4D-4D9B-AAE9-5361FD6ECD2F}" type="presParOf" srcId="{D9DBE1E3-A138-448B-A56C-1B322BE87C72}" destId="{AD29DAAF-C336-4BC4-8ECD-0EF5672EBDC5}" srcOrd="2" destOrd="0" presId="urn:microsoft.com/office/officeart/2005/8/layout/list1"/>
    <dgm:cxn modelId="{511F62B3-9098-4149-8EF5-E0BD096FB266}" type="presParOf" srcId="{D9DBE1E3-A138-448B-A56C-1B322BE87C72}" destId="{E5E7FFC8-2F8C-40C7-855E-30F832F5ABE0}" srcOrd="3" destOrd="0" presId="urn:microsoft.com/office/officeart/2005/8/layout/list1"/>
    <dgm:cxn modelId="{ED44F76F-8656-42D2-9692-59434F1EFD12}" type="presParOf" srcId="{D9DBE1E3-A138-448B-A56C-1B322BE87C72}" destId="{A75D5DBA-33FC-49B7-8927-FD49A199CD9C}" srcOrd="4" destOrd="0" presId="urn:microsoft.com/office/officeart/2005/8/layout/list1"/>
    <dgm:cxn modelId="{A1831F0D-DBF6-488D-B78D-A1EC9DD52381}" type="presParOf" srcId="{A75D5DBA-33FC-49B7-8927-FD49A199CD9C}" destId="{FF7AD49F-14BA-4EBA-BEC6-B6078E8623D0}" srcOrd="0" destOrd="0" presId="urn:microsoft.com/office/officeart/2005/8/layout/list1"/>
    <dgm:cxn modelId="{D86EC885-3466-4BE6-9FA0-D2C62A5E6D14}" type="presParOf" srcId="{A75D5DBA-33FC-49B7-8927-FD49A199CD9C}" destId="{0DFBF637-D514-4E1C-90FC-249AC11C2E0F}" srcOrd="1" destOrd="0" presId="urn:microsoft.com/office/officeart/2005/8/layout/list1"/>
    <dgm:cxn modelId="{68657C67-ED0B-4275-8F38-8757DD762B8A}" type="presParOf" srcId="{D9DBE1E3-A138-448B-A56C-1B322BE87C72}" destId="{F6F79CDD-D7B9-45A7-ADD2-160FACBD0F3A}" srcOrd="5" destOrd="0" presId="urn:microsoft.com/office/officeart/2005/8/layout/list1"/>
    <dgm:cxn modelId="{144CA127-1393-4238-9421-DBD59138B899}" type="presParOf" srcId="{D9DBE1E3-A138-448B-A56C-1B322BE87C72}" destId="{5175C9D5-AC8D-46E9-B832-61EEA145B158}" srcOrd="6" destOrd="0" presId="urn:microsoft.com/office/officeart/2005/8/layout/list1"/>
    <dgm:cxn modelId="{A4763E53-DEF6-42E4-94C0-CBF1962B7594}" type="presParOf" srcId="{D9DBE1E3-A138-448B-A56C-1B322BE87C72}" destId="{7F803612-02C4-4156-9A58-CF764BF56D88}" srcOrd="7" destOrd="0" presId="urn:microsoft.com/office/officeart/2005/8/layout/list1"/>
    <dgm:cxn modelId="{F5A708F4-2667-4185-9A0D-D005D6E1A7A2}" type="presParOf" srcId="{D9DBE1E3-A138-448B-A56C-1B322BE87C72}" destId="{92D301BB-1F77-4AED-BAD1-882CF2CF5814}" srcOrd="8" destOrd="0" presId="urn:microsoft.com/office/officeart/2005/8/layout/list1"/>
    <dgm:cxn modelId="{431ECD23-7AA3-4B0E-8517-7305F8596241}" type="presParOf" srcId="{92D301BB-1F77-4AED-BAD1-882CF2CF5814}" destId="{92954B33-6D92-407A-AC3B-29EB7BC773DD}" srcOrd="0" destOrd="0" presId="urn:microsoft.com/office/officeart/2005/8/layout/list1"/>
    <dgm:cxn modelId="{A72C49BC-03B6-4FA6-8D5D-F4390CFECB8B}" type="presParOf" srcId="{92D301BB-1F77-4AED-BAD1-882CF2CF5814}" destId="{577B2A82-7759-473C-A94A-AE77D2FC244F}" srcOrd="1" destOrd="0" presId="urn:microsoft.com/office/officeart/2005/8/layout/list1"/>
    <dgm:cxn modelId="{3D3944A1-B594-4F9C-BDED-6C67B01D8E18}" type="presParOf" srcId="{D9DBE1E3-A138-448B-A56C-1B322BE87C72}" destId="{9A6F3BAC-D5B1-46C3-B801-E93C558BC5A6}" srcOrd="9" destOrd="0" presId="urn:microsoft.com/office/officeart/2005/8/layout/list1"/>
    <dgm:cxn modelId="{6AEF66E6-0EC7-4A84-815D-5B58EBD12DB1}" type="presParOf" srcId="{D9DBE1E3-A138-448B-A56C-1B322BE87C72}" destId="{EFCC6E67-ACBC-4C13-AE7D-D0EFBA7B1BD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7FCB8-C347-4254-ADCE-518D042D8EB8}">
      <dsp:nvSpPr>
        <dsp:cNvPr id="0" name=""/>
        <dsp:cNvSpPr/>
      </dsp:nvSpPr>
      <dsp:spPr>
        <a:xfrm>
          <a:off x="0" y="77788"/>
          <a:ext cx="6513603" cy="18427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 dirty="0"/>
            <a:t>表示了一组</a:t>
          </a:r>
          <a:r>
            <a:rPr lang="zh-CN" sz="3500" b="1" kern="1200" dirty="0"/>
            <a:t>特定类型</a:t>
          </a:r>
          <a:r>
            <a:rPr lang="zh-CN" sz="3500" kern="1200" dirty="0"/>
            <a:t>且</a:t>
          </a:r>
          <a:r>
            <a:rPr lang="zh-CN" sz="3500" b="1" kern="1200" dirty="0"/>
            <a:t>数量固定</a:t>
          </a:r>
          <a:r>
            <a:rPr lang="zh-CN" sz="3500" kern="1200" dirty="0"/>
            <a:t>的变量（元素）</a:t>
          </a:r>
          <a:endParaRPr lang="en-US" sz="3500" kern="1200" dirty="0"/>
        </a:p>
      </dsp:txBody>
      <dsp:txXfrm>
        <a:off x="89956" y="167744"/>
        <a:ext cx="6333691" cy="1662837"/>
      </dsp:txXfrm>
    </dsp:sp>
    <dsp:sp modelId="{999674D6-DD10-43EA-8374-C7A2FE812C5B}">
      <dsp:nvSpPr>
        <dsp:cNvPr id="0" name=""/>
        <dsp:cNvSpPr/>
      </dsp:nvSpPr>
      <dsp:spPr>
        <a:xfrm>
          <a:off x="0" y="2021338"/>
          <a:ext cx="6513603" cy="1842749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 dirty="0"/>
            <a:t>数组的元素总是存储在连续的内存块里，读取效率高</a:t>
          </a:r>
          <a:endParaRPr lang="en-US" sz="3500" kern="1200" dirty="0"/>
        </a:p>
      </dsp:txBody>
      <dsp:txXfrm>
        <a:off x="89956" y="2111294"/>
        <a:ext cx="6333691" cy="1662837"/>
      </dsp:txXfrm>
    </dsp:sp>
    <dsp:sp modelId="{E190C008-890A-45D4-AB14-EFE612BA82A8}">
      <dsp:nvSpPr>
        <dsp:cNvPr id="0" name=""/>
        <dsp:cNvSpPr/>
      </dsp:nvSpPr>
      <dsp:spPr>
        <a:xfrm>
          <a:off x="0" y="3964887"/>
          <a:ext cx="6513603" cy="184274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所有的数组都继承于</a:t>
          </a:r>
          <a:r>
            <a:rPr lang="en-US" altLang="zh-CN" sz="3500" kern="1200" dirty="0" err="1"/>
            <a:t>System.Array</a:t>
          </a:r>
          <a:r>
            <a:rPr lang="zh-CN" altLang="en-US" sz="3500" kern="1200" dirty="0"/>
            <a:t>类</a:t>
          </a:r>
          <a:endParaRPr lang="en-US" sz="3500" kern="1200" dirty="0"/>
        </a:p>
      </dsp:txBody>
      <dsp:txXfrm>
        <a:off x="89956" y="4054843"/>
        <a:ext cx="6333691" cy="16628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57C09-AF05-4766-8963-3180637479F8}">
      <dsp:nvSpPr>
        <dsp:cNvPr id="0" name=""/>
        <dsp:cNvSpPr/>
      </dsp:nvSpPr>
      <dsp:spPr>
        <a:xfrm>
          <a:off x="0" y="389146"/>
          <a:ext cx="10515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C4A9D-4686-4588-84AD-9181F79F25BC}">
      <dsp:nvSpPr>
        <dsp:cNvPr id="0" name=""/>
        <dsp:cNvSpPr/>
      </dsp:nvSpPr>
      <dsp:spPr>
        <a:xfrm>
          <a:off x="525780" y="79186"/>
          <a:ext cx="7360920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char vowels = new char[] {‘a’, ‘e’, ‘i’, ‘o’, ‘u’};</a:t>
          </a:r>
        </a:p>
      </dsp:txBody>
      <dsp:txXfrm>
        <a:off x="556042" y="109448"/>
        <a:ext cx="7300396" cy="559396"/>
      </dsp:txXfrm>
    </dsp:sp>
    <dsp:sp modelId="{3B66E0FC-AFBB-4228-B61F-20CB72F81BE3}">
      <dsp:nvSpPr>
        <dsp:cNvPr id="0" name=""/>
        <dsp:cNvSpPr/>
      </dsp:nvSpPr>
      <dsp:spPr>
        <a:xfrm>
          <a:off x="0" y="1341706"/>
          <a:ext cx="10515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ACC98-6103-4EDB-8221-E2205D2575B5}">
      <dsp:nvSpPr>
        <dsp:cNvPr id="0" name=""/>
        <dsp:cNvSpPr/>
      </dsp:nvSpPr>
      <dsp:spPr>
        <a:xfrm>
          <a:off x="525780" y="1031746"/>
          <a:ext cx="7360920" cy="619920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char[] vowels = {‘a’, ‘e’, ‘i’, ‘o’, ‘u’};</a:t>
          </a:r>
        </a:p>
      </dsp:txBody>
      <dsp:txXfrm>
        <a:off x="556042" y="1062008"/>
        <a:ext cx="7300396" cy="559396"/>
      </dsp:txXfrm>
    </dsp:sp>
    <dsp:sp modelId="{5E4C04EA-144F-4D18-8B08-3C1A7252F254}">
      <dsp:nvSpPr>
        <dsp:cNvPr id="0" name=""/>
        <dsp:cNvSpPr/>
      </dsp:nvSpPr>
      <dsp:spPr>
        <a:xfrm>
          <a:off x="0" y="2294266"/>
          <a:ext cx="10515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B926D-580D-4E6E-A130-CE7980815451}">
      <dsp:nvSpPr>
        <dsp:cNvPr id="0" name=""/>
        <dsp:cNvSpPr/>
      </dsp:nvSpPr>
      <dsp:spPr>
        <a:xfrm>
          <a:off x="525780" y="1984306"/>
          <a:ext cx="7360920" cy="619920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推断类型：</a:t>
          </a:r>
          <a:r>
            <a:rPr lang="en-US" sz="2100" kern="1200"/>
            <a:t>var vowels = new[] {‘a’, ‘e’, ‘i’, ‘o’, ‘u’}; </a:t>
          </a:r>
        </a:p>
      </dsp:txBody>
      <dsp:txXfrm>
        <a:off x="556042" y="2014568"/>
        <a:ext cx="7300396" cy="559396"/>
      </dsp:txXfrm>
    </dsp:sp>
    <dsp:sp modelId="{8A1ADF36-D167-4530-BE66-DE759904F4CA}">
      <dsp:nvSpPr>
        <dsp:cNvPr id="0" name=""/>
        <dsp:cNvSpPr/>
      </dsp:nvSpPr>
      <dsp:spPr>
        <a:xfrm>
          <a:off x="0" y="3246826"/>
          <a:ext cx="10515600" cy="1025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var x = new[] {1, 1000000000000}; // long</a:t>
          </a:r>
          <a:r>
            <a:rPr lang="zh-CN" sz="2100" kern="1200"/>
            <a:t>类型</a:t>
          </a:r>
          <a:endParaRPr lang="en-US" sz="2100" kern="1200"/>
        </a:p>
      </dsp:txBody>
      <dsp:txXfrm>
        <a:off x="0" y="3246826"/>
        <a:ext cx="10515600" cy="1025325"/>
      </dsp:txXfrm>
    </dsp:sp>
    <dsp:sp modelId="{30FE5B4E-7534-4822-BCD3-88602AEFD0CD}">
      <dsp:nvSpPr>
        <dsp:cNvPr id="0" name=""/>
        <dsp:cNvSpPr/>
      </dsp:nvSpPr>
      <dsp:spPr>
        <a:xfrm>
          <a:off x="525780" y="2936866"/>
          <a:ext cx="7360920" cy="61992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推断类型：所有的元素必须可隐式转换为某一个类型</a:t>
          </a:r>
          <a:endParaRPr lang="en-US" sz="2100" kern="1200"/>
        </a:p>
      </dsp:txBody>
      <dsp:txXfrm>
        <a:off x="556042" y="2967128"/>
        <a:ext cx="7300396" cy="5593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6DBA5-12C2-4950-980B-F95A7F32A476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所有数组的索引都会被运行时检查的</a:t>
          </a:r>
          <a:endParaRPr lang="en-US" sz="1800" kern="1200"/>
        </a:p>
      </dsp:txBody>
      <dsp:txXfrm>
        <a:off x="28038" y="28038"/>
        <a:ext cx="7298593" cy="901218"/>
      </dsp:txXfrm>
    </dsp:sp>
    <dsp:sp modelId="{DB92E44D-D9F5-495C-B576-9A505EE28F65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如果使用了不合理的索引，抛出</a:t>
          </a:r>
          <a:r>
            <a:rPr lang="en-US" sz="1800" kern="1200"/>
            <a:t>IndexOutOfRangeException</a:t>
          </a:r>
          <a:r>
            <a:rPr lang="zh-CN" sz="1800" kern="1200"/>
            <a:t>（例）</a:t>
          </a:r>
          <a:endParaRPr lang="en-US" sz="1800" kern="1200"/>
        </a:p>
      </dsp:txBody>
      <dsp:txXfrm>
        <a:off x="732583" y="1159385"/>
        <a:ext cx="7029617" cy="901218"/>
      </dsp:txXfrm>
    </dsp:sp>
    <dsp:sp modelId="{B9C40567-7FE5-4F77-9778-F397F19B9DD3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通常边界检查对性能的影响很小，</a:t>
          </a:r>
          <a:r>
            <a:rPr lang="en-US" sz="1800" kern="1200"/>
            <a:t>JIT</a:t>
          </a:r>
          <a:r>
            <a:rPr lang="zh-CN" sz="1800" kern="1200"/>
            <a:t>编译器可执行一些优化，例如在进入循环前预先对所有的索引进行安全检查，避免在迭代中检查。</a:t>
          </a:r>
          <a:endParaRPr lang="en-US" sz="1800" kern="1200"/>
        </a:p>
      </dsp:txBody>
      <dsp:txXfrm>
        <a:off x="1426612" y="2290733"/>
        <a:ext cx="7040133" cy="901218"/>
      </dsp:txXfrm>
    </dsp:sp>
    <dsp:sp modelId="{00109B50-81A0-42B0-8633-59EED794E21B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C#</a:t>
          </a:r>
          <a:r>
            <a:rPr lang="zh-CN" sz="1800" kern="1200"/>
            <a:t>还提供了 “</a:t>
          </a:r>
          <a:r>
            <a:rPr lang="en-US" sz="1800" kern="1200"/>
            <a:t>unsafe</a:t>
          </a:r>
          <a:r>
            <a:rPr lang="zh-CN" sz="1800" kern="1200"/>
            <a:t>” 代码，可以绕过边界检查。</a:t>
          </a:r>
          <a:endParaRPr lang="en-US" sz="1800" kern="1200"/>
        </a:p>
      </dsp:txBody>
      <dsp:txXfrm>
        <a:off x="2131157" y="3422081"/>
        <a:ext cx="7029617" cy="901218"/>
      </dsp:txXfrm>
    </dsp:sp>
    <dsp:sp modelId="{19B7DB58-8A7A-4A2F-9A5F-1A522E1A2ED1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E0C205A2-C04B-47A3-BE37-E5EAE517429F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2AC5267A-0165-404D-869E-5BD00E1F7BEA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58F83-36BA-4CE1-A242-813B3F7C61AE}">
      <dsp:nvSpPr>
        <dsp:cNvPr id="0" name=""/>
        <dsp:cNvSpPr/>
      </dsp:nvSpPr>
      <dsp:spPr>
        <a:xfrm>
          <a:off x="0" y="1014507"/>
          <a:ext cx="6513603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char[] vowels = new char[5];</a:t>
          </a:r>
        </a:p>
      </dsp:txBody>
      <dsp:txXfrm>
        <a:off x="0" y="1014507"/>
        <a:ext cx="6513603" cy="765450"/>
      </dsp:txXfrm>
    </dsp:sp>
    <dsp:sp modelId="{6A020CC8-1738-4D00-8E8D-2923ECA8111E}">
      <dsp:nvSpPr>
        <dsp:cNvPr id="0" name=""/>
        <dsp:cNvSpPr/>
      </dsp:nvSpPr>
      <dsp:spPr>
        <a:xfrm>
          <a:off x="325680" y="748827"/>
          <a:ext cx="4559522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数组的声明：</a:t>
          </a:r>
          <a:endParaRPr lang="en-US" sz="1800" kern="1200"/>
        </a:p>
      </dsp:txBody>
      <dsp:txXfrm>
        <a:off x="351619" y="774766"/>
        <a:ext cx="4507644" cy="479482"/>
      </dsp:txXfrm>
    </dsp:sp>
    <dsp:sp modelId="{75BE95EC-EC40-44AA-850D-458960852710}">
      <dsp:nvSpPr>
        <dsp:cNvPr id="0" name=""/>
        <dsp:cNvSpPr/>
      </dsp:nvSpPr>
      <dsp:spPr>
        <a:xfrm>
          <a:off x="0" y="2142837"/>
          <a:ext cx="651360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vowels[0] = ‘a’;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vowels[1] = ‘b’;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Console.WriteLine(vowels[1]); //b</a:t>
          </a:r>
        </a:p>
      </dsp:txBody>
      <dsp:txXfrm>
        <a:off x="0" y="2142837"/>
        <a:ext cx="6513603" cy="1360800"/>
      </dsp:txXfrm>
    </dsp:sp>
    <dsp:sp modelId="{3DCF99C7-5D9C-4C5C-8E50-541FF4DD8B79}">
      <dsp:nvSpPr>
        <dsp:cNvPr id="0" name=""/>
        <dsp:cNvSpPr/>
      </dsp:nvSpPr>
      <dsp:spPr>
        <a:xfrm>
          <a:off x="325680" y="1877158"/>
          <a:ext cx="4559522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按索引访问元素（从</a:t>
          </a:r>
          <a:r>
            <a:rPr lang="en-US" sz="1800" kern="1200"/>
            <a:t>0</a:t>
          </a:r>
          <a:r>
            <a:rPr lang="zh-CN" sz="1800" kern="1200"/>
            <a:t>开始）：</a:t>
          </a:r>
          <a:endParaRPr lang="en-US" sz="1800" kern="1200"/>
        </a:p>
      </dsp:txBody>
      <dsp:txXfrm>
        <a:off x="351619" y="1903097"/>
        <a:ext cx="4507644" cy="479482"/>
      </dsp:txXfrm>
    </dsp:sp>
    <dsp:sp modelId="{6A78684A-7BA6-48BD-A4AD-9B148F8D2C6F}">
      <dsp:nvSpPr>
        <dsp:cNvPr id="0" name=""/>
        <dsp:cNvSpPr/>
      </dsp:nvSpPr>
      <dsp:spPr>
        <a:xfrm>
          <a:off x="0" y="3866518"/>
          <a:ext cx="651360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F78BB-A45C-4E48-B132-871A41DB46AE}">
      <dsp:nvSpPr>
        <dsp:cNvPr id="0" name=""/>
        <dsp:cNvSpPr/>
      </dsp:nvSpPr>
      <dsp:spPr>
        <a:xfrm>
          <a:off x="325680" y="3600838"/>
          <a:ext cx="4559522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数组的长度（元素的个数），</a:t>
          </a:r>
          <a:r>
            <a:rPr lang="en-US" sz="1800" kern="1200"/>
            <a:t>Length</a:t>
          </a:r>
          <a:r>
            <a:rPr lang="zh-CN" sz="1800" kern="1200"/>
            <a:t>属性</a:t>
          </a:r>
          <a:endParaRPr lang="en-US" sz="1800" kern="1200"/>
        </a:p>
      </dsp:txBody>
      <dsp:txXfrm>
        <a:off x="351619" y="3626777"/>
        <a:ext cx="4507644" cy="479482"/>
      </dsp:txXfrm>
    </dsp:sp>
    <dsp:sp modelId="{30745336-BEC4-48EA-B9CC-85566D417EA0}">
      <dsp:nvSpPr>
        <dsp:cNvPr id="0" name=""/>
        <dsp:cNvSpPr/>
      </dsp:nvSpPr>
      <dsp:spPr>
        <a:xfrm>
          <a:off x="0" y="4682998"/>
          <a:ext cx="651360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C98F4-51E0-4EDA-A9E4-3107CACE216F}">
      <dsp:nvSpPr>
        <dsp:cNvPr id="0" name=""/>
        <dsp:cNvSpPr/>
      </dsp:nvSpPr>
      <dsp:spPr>
        <a:xfrm>
          <a:off x="325680" y="4417318"/>
          <a:ext cx="4559522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可使用</a:t>
          </a:r>
          <a:r>
            <a:rPr lang="en-US" sz="1800" kern="1200"/>
            <a:t>for</a:t>
          </a:r>
          <a:r>
            <a:rPr lang="zh-CN" sz="1800" kern="1200"/>
            <a:t>循环</a:t>
          </a:r>
          <a:endParaRPr lang="en-US" sz="1800" kern="1200"/>
        </a:p>
      </dsp:txBody>
      <dsp:txXfrm>
        <a:off x="351619" y="4443257"/>
        <a:ext cx="4507644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B2986-68CE-4EA3-96CE-4825FF53B0B2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9717A-BC65-4408-B1DC-CCAE5BC24BE9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一旦数组被创建，那么其长度不可改变</a:t>
          </a:r>
          <a:endParaRPr lang="en-US" sz="2900" kern="1200"/>
        </a:p>
      </dsp:txBody>
      <dsp:txXfrm>
        <a:off x="678914" y="525899"/>
        <a:ext cx="4067491" cy="2525499"/>
      </dsp:txXfrm>
    </dsp:sp>
    <dsp:sp modelId="{8477185D-46B2-4A66-9BF5-AE3FF90A8C2C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10F18-4429-4BEB-BA66-50090CF12AFC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System.Collection</a:t>
          </a:r>
          <a:r>
            <a:rPr lang="zh-CN" sz="2900" kern="1200"/>
            <a:t>和其子命名空间提供了更高级的数据结构，包括可变长度的数组和字典</a:t>
          </a:r>
          <a:endParaRPr lang="en-US" sz="2900" kern="1200"/>
        </a:p>
      </dsp:txBody>
      <dsp:txXfrm>
        <a:off x="5842357" y="525899"/>
        <a:ext cx="4067491" cy="25254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3121A-FB4A-4494-957C-BD0D79F11687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D189B-41D5-4FCC-B62A-4405F03FEFFF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c</a:t>
          </a:r>
          <a:r>
            <a:rPr lang="en-US" sz="4500" kern="1200" dirty="0"/>
            <a:t>har[] vowels = new char[] {‘a’, ‘e’, ‘</a:t>
          </a:r>
          <a:r>
            <a:rPr lang="en-US" sz="4500" kern="1200" dirty="0" err="1"/>
            <a:t>i</a:t>
          </a:r>
          <a:r>
            <a:rPr lang="en-US" sz="4500" kern="1200" dirty="0"/>
            <a:t>’, ‘o’, ‘u’};</a:t>
          </a:r>
        </a:p>
      </dsp:txBody>
      <dsp:txXfrm>
        <a:off x="0" y="2124"/>
        <a:ext cx="10515600" cy="1449029"/>
      </dsp:txXfrm>
    </dsp:sp>
    <dsp:sp modelId="{CE6C7461-90E9-4282-A7EE-70C205914DEC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2">
            <a:hueOff val="1354692"/>
            <a:satOff val="-26144"/>
            <a:lumOff val="6176"/>
            <a:alphaOff val="0"/>
          </a:schemeClr>
        </a:solidFill>
        <a:ln w="12700" cap="flat" cmpd="sng" algn="ctr">
          <a:solidFill>
            <a:schemeClr val="accent2">
              <a:hueOff val="1354692"/>
              <a:satOff val="-26144"/>
              <a:lumOff val="6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43868-8317-4751-B561-AA943C68C556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char[] vowels = {‘a’, ‘e’, ‘</a:t>
          </a:r>
          <a:r>
            <a:rPr lang="en-US" sz="4500" kern="1200" dirty="0" err="1"/>
            <a:t>i</a:t>
          </a:r>
          <a:r>
            <a:rPr lang="en-US" sz="4500" kern="1200" dirty="0"/>
            <a:t>’, ‘o’, ‘u’};</a:t>
          </a:r>
        </a:p>
      </dsp:txBody>
      <dsp:txXfrm>
        <a:off x="0" y="1451154"/>
        <a:ext cx="10515600" cy="1449029"/>
      </dsp:txXfrm>
    </dsp:sp>
    <dsp:sp modelId="{7BC00859-D45E-41FD-9D57-9DCD14AA418F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accent2">
              <a:hueOff val="2709384"/>
              <a:satOff val="-52288"/>
              <a:lumOff val="1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8DFE5-5ACA-4F73-8BC0-9B4F76F6048C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…</a:t>
          </a:r>
        </a:p>
      </dsp:txBody>
      <dsp:txXfrm>
        <a:off x="0" y="2900183"/>
        <a:ext cx="10515600" cy="14490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E1A94-24F2-4DE2-8D94-C01A93267981}">
      <dsp:nvSpPr>
        <dsp:cNvPr id="0" name=""/>
        <dsp:cNvSpPr/>
      </dsp:nvSpPr>
      <dsp:spPr>
        <a:xfrm>
          <a:off x="0" y="832372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118D6-0F54-4873-A6BF-FB8975656BF9}">
      <dsp:nvSpPr>
        <dsp:cNvPr id="0" name=""/>
        <dsp:cNvSpPr/>
      </dsp:nvSpPr>
      <dsp:spPr>
        <a:xfrm>
          <a:off x="525780" y="566692"/>
          <a:ext cx="7360920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创建数组时，所有的元素都会被初始化，其值为该类型的默认值</a:t>
          </a:r>
          <a:endParaRPr lang="en-US" sz="1800" kern="1200"/>
        </a:p>
      </dsp:txBody>
      <dsp:txXfrm>
        <a:off x="551719" y="592631"/>
        <a:ext cx="7309042" cy="479482"/>
      </dsp:txXfrm>
    </dsp:sp>
    <dsp:sp modelId="{2F0AD700-4821-42DF-87ED-D24E041FFB93}">
      <dsp:nvSpPr>
        <dsp:cNvPr id="0" name=""/>
        <dsp:cNvSpPr/>
      </dsp:nvSpPr>
      <dsp:spPr>
        <a:xfrm>
          <a:off x="0" y="1648852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7A54F-7754-4406-AC01-825F7A7A500C}">
      <dsp:nvSpPr>
        <dsp:cNvPr id="0" name=""/>
        <dsp:cNvSpPr/>
      </dsp:nvSpPr>
      <dsp:spPr>
        <a:xfrm>
          <a:off x="525780" y="1383172"/>
          <a:ext cx="7360920" cy="53136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类型的默认值就是内存按位归零的结果</a:t>
          </a:r>
          <a:endParaRPr lang="en-US" sz="1800" kern="1200"/>
        </a:p>
      </dsp:txBody>
      <dsp:txXfrm>
        <a:off x="551719" y="1409111"/>
        <a:ext cx="7309042" cy="479482"/>
      </dsp:txXfrm>
    </dsp:sp>
    <dsp:sp modelId="{0BC6CC2C-093D-4A80-9BCD-8279D02FBE75}">
      <dsp:nvSpPr>
        <dsp:cNvPr id="0" name=""/>
        <dsp:cNvSpPr/>
      </dsp:nvSpPr>
      <dsp:spPr>
        <a:xfrm>
          <a:off x="0" y="2465332"/>
          <a:ext cx="10515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int[] a = new int[1000];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Consolw.Write(a[123]); // 0</a:t>
          </a:r>
        </a:p>
      </dsp:txBody>
      <dsp:txXfrm>
        <a:off x="0" y="2465332"/>
        <a:ext cx="10515600" cy="1048950"/>
      </dsp:txXfrm>
    </dsp:sp>
    <dsp:sp modelId="{57663CF7-6C2A-4D05-92E7-0DB1A4946EB6}">
      <dsp:nvSpPr>
        <dsp:cNvPr id="0" name=""/>
        <dsp:cNvSpPr/>
      </dsp:nvSpPr>
      <dsp:spPr>
        <a:xfrm>
          <a:off x="525780" y="2199652"/>
          <a:ext cx="7360920" cy="53136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例如：</a:t>
          </a:r>
          <a:endParaRPr lang="en-US" sz="1800" kern="1200"/>
        </a:p>
      </dsp:txBody>
      <dsp:txXfrm>
        <a:off x="551719" y="2225591"/>
        <a:ext cx="7309042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5D777-6584-4FD0-A5F3-7EDF01271DCE}">
      <dsp:nvSpPr>
        <dsp:cNvPr id="0" name=""/>
        <dsp:cNvSpPr/>
      </dsp:nvSpPr>
      <dsp:spPr>
        <a:xfrm>
          <a:off x="0" y="334853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C7364-9FD4-464F-AF3F-2EF53BFFE93C}">
      <dsp:nvSpPr>
        <dsp:cNvPr id="0" name=""/>
        <dsp:cNvSpPr/>
      </dsp:nvSpPr>
      <dsp:spPr>
        <a:xfrm>
          <a:off x="525780" y="54413"/>
          <a:ext cx="7360920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性能有区别</a:t>
          </a:r>
          <a:endParaRPr lang="en-US" sz="1900" kern="1200"/>
        </a:p>
      </dsp:txBody>
      <dsp:txXfrm>
        <a:off x="553160" y="81793"/>
        <a:ext cx="7306160" cy="506120"/>
      </dsp:txXfrm>
    </dsp:sp>
    <dsp:sp modelId="{F7E1C82B-C812-45A7-9A56-9A5E0F370AA7}">
      <dsp:nvSpPr>
        <dsp:cNvPr id="0" name=""/>
        <dsp:cNvSpPr/>
      </dsp:nvSpPr>
      <dsp:spPr>
        <a:xfrm>
          <a:off x="0" y="1196694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61421-D517-4FD8-87B4-135951BAD0EC}">
      <dsp:nvSpPr>
        <dsp:cNvPr id="0" name=""/>
        <dsp:cNvSpPr/>
      </dsp:nvSpPr>
      <dsp:spPr>
        <a:xfrm>
          <a:off x="525780" y="916253"/>
          <a:ext cx="7360920" cy="560880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值类型：每个元素都作为数组的一部分进行分配内存（例）</a:t>
          </a:r>
          <a:endParaRPr lang="en-US" sz="1900" kern="1200"/>
        </a:p>
      </dsp:txBody>
      <dsp:txXfrm>
        <a:off x="553160" y="943633"/>
        <a:ext cx="7306160" cy="506120"/>
      </dsp:txXfrm>
    </dsp:sp>
    <dsp:sp modelId="{E840E548-9307-49FC-845A-4B89EB7CC514}">
      <dsp:nvSpPr>
        <dsp:cNvPr id="0" name=""/>
        <dsp:cNvSpPr/>
      </dsp:nvSpPr>
      <dsp:spPr>
        <a:xfrm>
          <a:off x="0" y="2058534"/>
          <a:ext cx="10515600" cy="92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建议对元素是引用类型的数组初始化后对元素都进行初始化</a:t>
          </a:r>
          <a:endParaRPr lang="en-US" sz="1900" kern="1200"/>
        </a:p>
      </dsp:txBody>
      <dsp:txXfrm>
        <a:off x="0" y="2058534"/>
        <a:ext cx="10515600" cy="927675"/>
      </dsp:txXfrm>
    </dsp:sp>
    <dsp:sp modelId="{0CDA24EE-00BF-4740-AFA6-7E185EFC8689}">
      <dsp:nvSpPr>
        <dsp:cNvPr id="0" name=""/>
        <dsp:cNvSpPr/>
      </dsp:nvSpPr>
      <dsp:spPr>
        <a:xfrm>
          <a:off x="525780" y="1778094"/>
          <a:ext cx="7360920" cy="560880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引用类型：创建数组时就是创建了一堆</a:t>
          </a:r>
          <a:r>
            <a:rPr lang="en-US" sz="1900" kern="1200"/>
            <a:t>null</a:t>
          </a:r>
          <a:r>
            <a:rPr lang="zh-CN" sz="1900" kern="1200"/>
            <a:t>引用（例）</a:t>
          </a:r>
          <a:endParaRPr lang="en-US" sz="1900" kern="1200"/>
        </a:p>
      </dsp:txBody>
      <dsp:txXfrm>
        <a:off x="553160" y="1805474"/>
        <a:ext cx="7306160" cy="506120"/>
      </dsp:txXfrm>
    </dsp:sp>
    <dsp:sp modelId="{EB9C7C45-CF34-42C8-B1D7-FFB4AAC61523}">
      <dsp:nvSpPr>
        <dsp:cNvPr id="0" name=""/>
        <dsp:cNvSpPr/>
      </dsp:nvSpPr>
      <dsp:spPr>
        <a:xfrm>
          <a:off x="0" y="3369249"/>
          <a:ext cx="10515600" cy="92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int[] a = null; // ok</a:t>
          </a:r>
          <a:r>
            <a:rPr lang="zh-CN" sz="1900" kern="1200"/>
            <a:t>的</a:t>
          </a:r>
          <a:endParaRPr lang="en-US" sz="1900" kern="1200"/>
        </a:p>
      </dsp:txBody>
      <dsp:txXfrm>
        <a:off x="0" y="3369249"/>
        <a:ext cx="10515600" cy="927675"/>
      </dsp:txXfrm>
    </dsp:sp>
    <dsp:sp modelId="{36F5952B-24BB-49ED-B5AD-B3EF2892A354}">
      <dsp:nvSpPr>
        <dsp:cNvPr id="0" name=""/>
        <dsp:cNvSpPr/>
      </dsp:nvSpPr>
      <dsp:spPr>
        <a:xfrm>
          <a:off x="525780" y="3088809"/>
          <a:ext cx="7360920" cy="56088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数组本身是引用类型</a:t>
          </a:r>
          <a:endParaRPr lang="en-US" sz="1900" kern="1200"/>
        </a:p>
      </dsp:txBody>
      <dsp:txXfrm>
        <a:off x="553160" y="3116189"/>
        <a:ext cx="7306160" cy="5061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F0C38-E8F9-479F-BD4F-3F1CD1F94D39}">
      <dsp:nvSpPr>
        <dsp:cNvPr id="0" name=""/>
        <dsp:cNvSpPr/>
      </dsp:nvSpPr>
      <dsp:spPr>
        <a:xfrm>
          <a:off x="0" y="1448487"/>
          <a:ext cx="6513603" cy="1415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604012" rIns="50552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900" kern="1200"/>
            <a:t>代表着</a:t>
          </a:r>
          <a:r>
            <a:rPr lang="en-US" sz="2900" kern="1200"/>
            <a:t>n</a:t>
          </a:r>
          <a:r>
            <a:rPr lang="zh-CN" sz="2900" kern="1200"/>
            <a:t>维内存块</a:t>
          </a:r>
          <a:endParaRPr lang="en-US" sz="2900" kern="1200"/>
        </a:p>
      </dsp:txBody>
      <dsp:txXfrm>
        <a:off x="0" y="1448487"/>
        <a:ext cx="6513603" cy="1415925"/>
      </dsp:txXfrm>
    </dsp:sp>
    <dsp:sp modelId="{6B769ED9-3F87-4980-970D-217E1FC23CF5}">
      <dsp:nvSpPr>
        <dsp:cNvPr id="0" name=""/>
        <dsp:cNvSpPr/>
      </dsp:nvSpPr>
      <dsp:spPr>
        <a:xfrm>
          <a:off x="325680" y="1020447"/>
          <a:ext cx="4559522" cy="856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矩形数组 </a:t>
          </a:r>
          <a:r>
            <a:rPr lang="en-US" sz="2900" kern="1200"/>
            <a:t>rectangular array</a:t>
          </a:r>
        </a:p>
      </dsp:txBody>
      <dsp:txXfrm>
        <a:off x="367470" y="1062237"/>
        <a:ext cx="4475942" cy="772500"/>
      </dsp:txXfrm>
    </dsp:sp>
    <dsp:sp modelId="{DD6177E7-5BD0-4D87-A114-447F42A74419}">
      <dsp:nvSpPr>
        <dsp:cNvPr id="0" name=""/>
        <dsp:cNvSpPr/>
      </dsp:nvSpPr>
      <dsp:spPr>
        <a:xfrm>
          <a:off x="0" y="3449053"/>
          <a:ext cx="6513603" cy="1415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604012" rIns="50552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900" kern="1200"/>
            <a:t>元素类型为数组的数组</a:t>
          </a:r>
          <a:endParaRPr lang="en-US" sz="2900" kern="1200"/>
        </a:p>
      </dsp:txBody>
      <dsp:txXfrm>
        <a:off x="0" y="3449053"/>
        <a:ext cx="6513603" cy="1415925"/>
      </dsp:txXfrm>
    </dsp:sp>
    <dsp:sp modelId="{0EC63199-2BF1-4843-9AC7-721A7CF01A99}">
      <dsp:nvSpPr>
        <dsp:cNvPr id="0" name=""/>
        <dsp:cNvSpPr/>
      </dsp:nvSpPr>
      <dsp:spPr>
        <a:xfrm>
          <a:off x="325680" y="3021013"/>
          <a:ext cx="4559522" cy="85608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交错数组 </a:t>
          </a:r>
          <a:r>
            <a:rPr lang="en-US" sz="2900" kern="1200"/>
            <a:t>jagged array</a:t>
          </a:r>
        </a:p>
      </dsp:txBody>
      <dsp:txXfrm>
        <a:off x="367470" y="3062803"/>
        <a:ext cx="4475942" cy="772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5E34F-BB83-41D5-8191-8549AB168C77}">
      <dsp:nvSpPr>
        <dsp:cNvPr id="0" name=""/>
        <dsp:cNvSpPr/>
      </dsp:nvSpPr>
      <dsp:spPr>
        <a:xfrm>
          <a:off x="0" y="516879"/>
          <a:ext cx="10515600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83184" rIns="81612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int[,] matrix = new int[3,3];</a:t>
          </a:r>
        </a:p>
      </dsp:txBody>
      <dsp:txXfrm>
        <a:off x="0" y="516879"/>
        <a:ext cx="10515600" cy="1190700"/>
      </dsp:txXfrm>
    </dsp:sp>
    <dsp:sp modelId="{FDF5CED5-7F8C-424C-90D6-E4013B2AD5E5}">
      <dsp:nvSpPr>
        <dsp:cNvPr id="0" name=""/>
        <dsp:cNvSpPr/>
      </dsp:nvSpPr>
      <dsp:spPr>
        <a:xfrm>
          <a:off x="525780" y="103598"/>
          <a:ext cx="7360920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使用逗号来分割维度</a:t>
          </a:r>
          <a:endParaRPr lang="en-US" sz="2800" kern="1200" dirty="0"/>
        </a:p>
      </dsp:txBody>
      <dsp:txXfrm>
        <a:off x="566129" y="143947"/>
        <a:ext cx="7280222" cy="745862"/>
      </dsp:txXfrm>
    </dsp:sp>
    <dsp:sp modelId="{97707CF8-FE1D-4C17-874C-AEE2F4533618}">
      <dsp:nvSpPr>
        <dsp:cNvPr id="0" name=""/>
        <dsp:cNvSpPr/>
      </dsp:nvSpPr>
      <dsp:spPr>
        <a:xfrm>
          <a:off x="0" y="2272059"/>
          <a:ext cx="105156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74CD6-CD7C-46E2-A5EA-31445D876151}">
      <dsp:nvSpPr>
        <dsp:cNvPr id="0" name=""/>
        <dsp:cNvSpPr/>
      </dsp:nvSpPr>
      <dsp:spPr>
        <a:xfrm>
          <a:off x="525780" y="1858779"/>
          <a:ext cx="7360920" cy="82656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GetLength</a:t>
          </a:r>
          <a:r>
            <a:rPr lang="en-US" sz="2800" kern="1200" dirty="0"/>
            <a:t>(</a:t>
          </a:r>
          <a:r>
            <a:rPr lang="zh-CN" sz="2800" kern="1200" dirty="0"/>
            <a:t>维度</a:t>
          </a:r>
          <a:r>
            <a:rPr lang="en-US" sz="2800" kern="1200" dirty="0"/>
            <a:t>)</a:t>
          </a:r>
          <a:r>
            <a:rPr lang="zh-CN" sz="2800" kern="1200" dirty="0"/>
            <a:t>方法可返回指定维度的长度</a:t>
          </a:r>
          <a:endParaRPr lang="en-US" sz="2800" kern="1200" dirty="0"/>
        </a:p>
      </dsp:txBody>
      <dsp:txXfrm>
        <a:off x="566129" y="1899128"/>
        <a:ext cx="7280222" cy="745862"/>
      </dsp:txXfrm>
    </dsp:sp>
    <dsp:sp modelId="{49E46A57-4903-4A91-987C-ABD3E51FB45A}">
      <dsp:nvSpPr>
        <dsp:cNvPr id="0" name=""/>
        <dsp:cNvSpPr/>
      </dsp:nvSpPr>
      <dsp:spPr>
        <a:xfrm>
          <a:off x="0" y="3542139"/>
          <a:ext cx="105156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568D4-39FB-4E15-AE73-10DE16B676D5}">
      <dsp:nvSpPr>
        <dsp:cNvPr id="0" name=""/>
        <dsp:cNvSpPr/>
      </dsp:nvSpPr>
      <dsp:spPr>
        <a:xfrm>
          <a:off x="525780" y="3128859"/>
          <a:ext cx="7360920" cy="82656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初始化（例）</a:t>
          </a:r>
          <a:endParaRPr lang="en-US" sz="2800" kern="1200" dirty="0"/>
        </a:p>
      </dsp:txBody>
      <dsp:txXfrm>
        <a:off x="566129" y="3169208"/>
        <a:ext cx="7280222" cy="745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29DAAF-C336-4BC4-8ECD-0EF5672EBDC5}">
      <dsp:nvSpPr>
        <dsp:cNvPr id="0" name=""/>
        <dsp:cNvSpPr/>
      </dsp:nvSpPr>
      <dsp:spPr>
        <a:xfrm>
          <a:off x="0" y="974122"/>
          <a:ext cx="10515600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int[][] matrix = new int[3][];</a:t>
          </a:r>
        </a:p>
      </dsp:txBody>
      <dsp:txXfrm>
        <a:off x="0" y="974122"/>
        <a:ext cx="10515600" cy="765450"/>
      </dsp:txXfrm>
    </dsp:sp>
    <dsp:sp modelId="{7D385382-B087-40CA-AB52-B8C4C0B7AC8C}">
      <dsp:nvSpPr>
        <dsp:cNvPr id="0" name=""/>
        <dsp:cNvSpPr/>
      </dsp:nvSpPr>
      <dsp:spPr>
        <a:xfrm>
          <a:off x="525780" y="708441"/>
          <a:ext cx="7360920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使用连续的中括号来声明和代表不同的维度</a:t>
          </a:r>
          <a:endParaRPr lang="en-US" sz="1800" kern="1200"/>
        </a:p>
      </dsp:txBody>
      <dsp:txXfrm>
        <a:off x="551719" y="734380"/>
        <a:ext cx="7309042" cy="479482"/>
      </dsp:txXfrm>
    </dsp:sp>
    <dsp:sp modelId="{5175C9D5-AC8D-46E9-B832-61EEA145B158}">
      <dsp:nvSpPr>
        <dsp:cNvPr id="0" name=""/>
        <dsp:cNvSpPr/>
      </dsp:nvSpPr>
      <dsp:spPr>
        <a:xfrm>
          <a:off x="0" y="2102452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BF637-D514-4E1C-90FC-249AC11C2E0F}">
      <dsp:nvSpPr>
        <dsp:cNvPr id="0" name=""/>
        <dsp:cNvSpPr/>
      </dsp:nvSpPr>
      <dsp:spPr>
        <a:xfrm>
          <a:off x="525780" y="1836772"/>
          <a:ext cx="7360920" cy="53136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内层维度并没有具体指明，内层维度的数组可以是任意长度（例）</a:t>
          </a:r>
          <a:endParaRPr lang="en-US" sz="1800" kern="1200"/>
        </a:p>
      </dsp:txBody>
      <dsp:txXfrm>
        <a:off x="551719" y="1862711"/>
        <a:ext cx="7309042" cy="479482"/>
      </dsp:txXfrm>
    </dsp:sp>
    <dsp:sp modelId="{EFCC6E67-ACBC-4C13-AE7D-D0EFBA7B1BDF}">
      <dsp:nvSpPr>
        <dsp:cNvPr id="0" name=""/>
        <dsp:cNvSpPr/>
      </dsp:nvSpPr>
      <dsp:spPr>
        <a:xfrm>
          <a:off x="0" y="2918932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7B2A82-7759-473C-A94A-AE77D2FC244F}">
      <dsp:nvSpPr>
        <dsp:cNvPr id="0" name=""/>
        <dsp:cNvSpPr/>
      </dsp:nvSpPr>
      <dsp:spPr>
        <a:xfrm>
          <a:off x="525780" y="2653252"/>
          <a:ext cx="7360920" cy="53136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初始化（例）</a:t>
          </a:r>
          <a:endParaRPr lang="en-US" sz="1800" kern="1200"/>
        </a:p>
      </dsp:txBody>
      <dsp:txXfrm>
        <a:off x="551719" y="2679191"/>
        <a:ext cx="73090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C5BDEA-3F96-BF45-8FC3-53B00B539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1672-6723-A742-9825-B6F23C691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26EF-0BEB-0242-A86F-18B117F03B50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AAA4C-817A-8C4D-A369-0D0CB8F6BB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1DDE7-B86A-294E-A9BB-654BD3A8C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861D-BEFE-454D-9888-FFAECCEC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012EF-B468-4077-9CB1-79A2B629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zh-CN" altLang="en-US"/>
              <a:t>默认的元素初始化</a:t>
            </a:r>
            <a:endParaRPr lang="en-US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CF9A4CE3-C4D7-48BF-B4FC-AA61F96B2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595178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2583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0386-7B62-454E-A21E-6DDEFA0B8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值类型 </a:t>
            </a:r>
            <a:r>
              <a:rPr lang="en-US" altLang="zh-CN"/>
              <a:t>vs </a:t>
            </a:r>
            <a:r>
              <a:rPr lang="zh-CN" altLang="en-US"/>
              <a:t>引用类型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2FCDE6-DB32-4EFC-BE61-3B34CB1B87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8557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929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3E4B2-90FF-40BA-93D9-1005E300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多维数组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5288900-61E0-4486-92AA-061114ED28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13040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537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4E5F-F7A0-4E09-912B-8F419B851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矩形数组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E25E47-8CBE-437B-9F9F-E2F1EF26C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4470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69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9F4A1-7629-4972-8ECF-3E373064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zh-CN" altLang="en-US" dirty="0"/>
              <a:t>交错数组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2F10BD-5879-4448-BE8A-7EB2E26701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919847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064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4EFC-D625-4ED4-9CC9-440CE1B8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简化数组初始化表达式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8DB011-D2B4-49C2-AB31-EEA25895EB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2174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1796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8835-5577-460E-939B-4C557CAA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边界检查</a:t>
            </a:r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B7C8563-F9CD-4D9B-84BB-165B711F7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7524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194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2.5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2.5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09.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rgbClr val="FFFFFF"/>
                </a:solidFill>
              </a:rPr>
              <a:t>本节仅</a:t>
            </a:r>
            <a:r>
              <a:rPr lang="zh-CN" altLang="en-US" dirty="0">
                <a:solidFill>
                  <a:srgbClr val="FFFFFF"/>
                </a:solidFill>
              </a:rPr>
              <a:t>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8A47F-A1D8-954C-8DFF-FF43D8FA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数组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10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51796-1748-4411-9D40-1E5DEA44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数组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C75D5F-689E-44C9-B932-F19418D30C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69334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562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16184-96EC-4CF3-B296-8A45AC8A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数组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C9144E-ACC5-4404-A617-ADC43F2167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273110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21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B2E70-7E4C-4725-8DD8-4BA4D0FF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rgbClr val="FFFFFF"/>
                </a:solidFill>
              </a:rPr>
              <a:t>长度固定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794B6E-A59C-4400-BE59-7647398E5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94999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67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FCCC0-F5CD-4FCC-9ACF-50AF222F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数组初始化</a:t>
            </a:r>
            <a:endParaRPr lang="en-US" dirty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A69E2A5C-5963-4DBD-94AD-2A91BE868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8225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027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854</Words>
  <Application>Microsoft Office PowerPoint</Application>
  <PresentationFormat>Widescreen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本节习题 2.5</vt:lpstr>
      <vt:lpstr>09. C#基础知识</vt:lpstr>
      <vt:lpstr>数组</vt:lpstr>
      <vt:lpstr>数组</vt:lpstr>
      <vt:lpstr>数组</vt:lpstr>
      <vt:lpstr>长度固定</vt:lpstr>
      <vt:lpstr>数组初始化</vt:lpstr>
      <vt:lpstr>默认的元素初始化</vt:lpstr>
      <vt:lpstr>值类型 vs 引用类型</vt:lpstr>
      <vt:lpstr>多维数组</vt:lpstr>
      <vt:lpstr>矩形数组</vt:lpstr>
      <vt:lpstr>交错数组</vt:lpstr>
      <vt:lpstr>简化数组初始化表达式</vt:lpstr>
      <vt:lpstr>边界检查</vt:lpstr>
      <vt:lpstr>本节习题 2.5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2019-05-10T13:04:53Z</dcterms:created>
  <dcterms:modified xsi:type="dcterms:W3CDTF">2019-05-10T13:04:57Z</dcterms:modified>
</cp:coreProperties>
</file>